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99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2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644A-FA6B-4048-8A38-8379FEEA51FA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8AE01-0CA6-4E76-8461-3F66EB6183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644A-FA6B-4048-8A38-8379FEEA51FA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8AE01-0CA6-4E76-8461-3F66EB6183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644A-FA6B-4048-8A38-8379FEEA51FA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8AE01-0CA6-4E76-8461-3F66EB6183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644A-FA6B-4048-8A38-8379FEEA51FA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8AE01-0CA6-4E76-8461-3F66EB6183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644A-FA6B-4048-8A38-8379FEEA51FA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8AE01-0CA6-4E76-8461-3F66EB6183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644A-FA6B-4048-8A38-8379FEEA51FA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8AE01-0CA6-4E76-8461-3F66EB6183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644A-FA6B-4048-8A38-8379FEEA51FA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8AE01-0CA6-4E76-8461-3F66EB6183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644A-FA6B-4048-8A38-8379FEEA51FA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8AE01-0CA6-4E76-8461-3F66EB6183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644A-FA6B-4048-8A38-8379FEEA51FA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8AE01-0CA6-4E76-8461-3F66EB6183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644A-FA6B-4048-8A38-8379FEEA51FA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8AE01-0CA6-4E76-8461-3F66EB6183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644A-FA6B-4048-8A38-8379FEEA51FA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8AE01-0CA6-4E76-8461-3F66EB6183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94644A-FA6B-4048-8A38-8379FEEA51FA}" type="datetimeFigureOut">
              <a:rPr lang="ru-RU" smtClean="0"/>
              <a:pPr/>
              <a:t>14.12.2015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A8AE01-0CA6-4E76-8461-3F66EB6183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urzilka.org/upload/o%20murzilke/1924_1_oblozhka_b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murzilka.org/izba-chitalnya/galereja-murzilki/aminadav-kanevskijj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346044998_187162bb-822b-4466-96f4-60a1003bb2a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14290"/>
            <a:ext cx="1609481" cy="2205038"/>
          </a:xfrm>
          <a:prstGeom prst="rect">
            <a:avLst/>
          </a:prstGeom>
        </p:spPr>
      </p:pic>
      <p:pic>
        <p:nvPicPr>
          <p:cNvPr id="6" name="Рисунок 5" descr="Pioner_1985_01_0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28860" y="285728"/>
            <a:ext cx="1329176" cy="1857364"/>
          </a:xfrm>
          <a:prstGeom prst="rect">
            <a:avLst/>
          </a:prstGeom>
        </p:spPr>
      </p:pic>
      <p:pic>
        <p:nvPicPr>
          <p:cNvPr id="7" name="Рисунок 6" descr="122207272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1934" y="357166"/>
            <a:ext cx="1920045" cy="2714644"/>
          </a:xfrm>
          <a:prstGeom prst="rect">
            <a:avLst/>
          </a:prstGeom>
        </p:spPr>
      </p:pic>
      <p:pic>
        <p:nvPicPr>
          <p:cNvPr id="8" name="Рисунок 7" descr="mza_4420374518569756001.1024x1024-6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43702" y="285728"/>
            <a:ext cx="1928808" cy="2571744"/>
          </a:xfrm>
          <a:prstGeom prst="rect">
            <a:avLst/>
          </a:prstGeom>
        </p:spPr>
      </p:pic>
      <p:pic>
        <p:nvPicPr>
          <p:cNvPr id="9" name="Рисунок 8" descr="eskiz 1_0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7158" y="2643182"/>
            <a:ext cx="2076687" cy="2714624"/>
          </a:xfrm>
          <a:prstGeom prst="rect">
            <a:avLst/>
          </a:prstGeom>
        </p:spPr>
      </p:pic>
      <p:pic>
        <p:nvPicPr>
          <p:cNvPr id="10" name="Рисунок 9" descr="oo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00364" y="3143248"/>
            <a:ext cx="1963684" cy="2861608"/>
          </a:xfrm>
          <a:prstGeom prst="rect">
            <a:avLst/>
          </a:prstGeom>
        </p:spPr>
      </p:pic>
      <p:pic>
        <p:nvPicPr>
          <p:cNvPr id="11" name="Рисунок 10" descr="shishkin_les_1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72798" y="3429000"/>
            <a:ext cx="2092259" cy="293846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642918"/>
            <a:ext cx="7429552" cy="5319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4400" b="1" dirty="0" err="1" smtClean="0">
                <a:solidFill>
                  <a:srgbClr val="002060"/>
                </a:solidFill>
              </a:rPr>
              <a:t>Мурзилка</a:t>
            </a:r>
            <a:r>
              <a:rPr lang="ru-RU" sz="4400" b="1" dirty="0" smtClean="0">
                <a:solidFill>
                  <a:srgbClr val="002060"/>
                </a:solidFill>
              </a:rPr>
              <a:t>,  Пионер,  Костёр,  Филя,  Эскиз,  Весёлые  картинки,  Шишкин  лес,  </a:t>
            </a:r>
            <a:r>
              <a:rPr lang="ru-RU" sz="4400" b="1" dirty="0" err="1" smtClean="0">
                <a:solidFill>
                  <a:srgbClr val="002060"/>
                </a:solidFill>
              </a:rPr>
              <a:t>Читайка</a:t>
            </a:r>
            <a:r>
              <a:rPr lang="ru-RU" sz="4400" b="1" dirty="0">
                <a:solidFill>
                  <a:srgbClr val="002060"/>
                </a:solidFill>
              </a:rPr>
              <a:t>.</a:t>
            </a:r>
            <a:r>
              <a:rPr lang="ru-RU" sz="4400" b="1" dirty="0" smtClean="0">
                <a:solidFill>
                  <a:srgbClr val="002060"/>
                </a:solidFill>
              </a:rPr>
              <a:t>  </a:t>
            </a: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3" name="Рисунок 2" descr="20111217191508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2330" y="3714752"/>
            <a:ext cx="1867851" cy="2643186"/>
          </a:xfrm>
          <a:prstGeom prst="rect">
            <a:avLst/>
          </a:prstGeom>
        </p:spPr>
      </p:pic>
      <p:pic>
        <p:nvPicPr>
          <p:cNvPr id="4" name="Рисунок 3" descr="00000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9058" y="4500570"/>
            <a:ext cx="1517713" cy="207167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46044998_187162bb-822b-4466-96f4-60a1003bb2a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7" y="357166"/>
            <a:ext cx="3597892" cy="4929222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714876" y="1142984"/>
            <a:ext cx="4143404" cy="4256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Times New Roman" pitchFamily="18" charset="0"/>
                <a:cs typeface="Aharoni" pitchFamily="2" charset="-79"/>
              </a:rPr>
              <a:t>Кто такой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Times New Roman" pitchFamily="18" charset="0"/>
                <a:cs typeface="Aharoni" pitchFamily="2" charset="-79"/>
              </a:rPr>
              <a:t>Мурзилка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Times New Roman" pitchFamily="18" charset="0"/>
                <a:cs typeface="Aharoni" pitchFamily="2" charset="-79"/>
              </a:rPr>
              <a:t>?    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haroni" pitchFamily="2" charset="-79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Times New Roman" pitchFamily="18" charset="0"/>
                <a:cs typeface="Aharoni" pitchFamily="2" charset="-79"/>
              </a:rPr>
              <a:t>В далёком 1924 году собрались писатели и художники и решили выпускать журнал для детей. Сказано – сделано: написаны рассказы, стихи, нарисованы картинки. Но названия у журнала пока нет. Думали, спорили, гадали. И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inherit"/>
                <a:ea typeface="Times New Roman" pitchFamily="18" charset="0"/>
                <a:cs typeface="Aharoni" pitchFamily="2" charset="-79"/>
              </a:rPr>
              <a:t>кому-то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Times New Roman" pitchFamily="18" charset="0"/>
                <a:cs typeface="Aharoni" pitchFamily="2" charset="-79"/>
              </a:rPr>
              <a:t>вспомнились популярные дореволюционные книжки о весёлых приключениях маленьких лесных человечков, которые странствуют по свету. Среди множества крохотных существ был озорник и проказник по имени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Times New Roman" pitchFamily="18" charset="0"/>
                <a:cs typeface="Aharoni" pitchFamily="2" charset="-79"/>
              </a:rPr>
              <a:t>Мурзилка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Times New Roman" pitchFamily="18" charset="0"/>
                <a:cs typeface="Aharoni" pitchFamily="2" charset="-79"/>
              </a:rPr>
              <a:t>. 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обачка Мурзилк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857496"/>
            <a:ext cx="1457325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214414" y="949642"/>
            <a:ext cx="692948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0070C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 книге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Мурзилка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был всё-таки человечком или гномом, а в журнале пришлось ему стать беленькой собачкой и путешествовать вместе с другом и хозяином – мальчиком Петей.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обложка первого номера журнала «Мурзилка»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2" y="2214554"/>
            <a:ext cx="3738582" cy="4095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428596" y="949642"/>
            <a:ext cx="4857784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Редакция попросила знаменитого художника </a:t>
            </a:r>
            <a:r>
              <a:rPr kumimoji="0" lang="ru-RU" sz="1300" b="0" i="0" u="none" strike="noStrike" cap="none" normalizeH="0" baseline="0" dirty="0" err="1" smtClean="0">
                <a:ln>
                  <a:noFill/>
                </a:ln>
                <a:solidFill>
                  <a:srgbClr val="003399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  <a:hlinkClick r:id="rId2" tooltip="Страница художника"/>
              </a:rPr>
              <a:t>Аминадава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  <a:hlinkClick r:id="rId2" tooltip="Страница художника"/>
              </a:rPr>
              <a:t> </a:t>
            </a:r>
            <a:r>
              <a:rPr kumimoji="0" lang="ru-RU" sz="1300" b="0" i="0" u="none" strike="noStrike" cap="none" normalizeH="0" baseline="0" dirty="0" err="1" smtClean="0">
                <a:ln>
                  <a:noFill/>
                </a:ln>
                <a:solidFill>
                  <a:srgbClr val="003399"/>
                </a:solidFill>
                <a:effectLst/>
                <a:latin typeface="inherit"/>
                <a:ea typeface="Times New Roman" pitchFamily="18" charset="0"/>
                <a:cs typeface="Times New Roman" pitchFamily="18" charset="0"/>
                <a:hlinkClick r:id="rId2" tooltip="Страница художника"/>
              </a:rPr>
              <a:t>Каневского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 создать образ </a:t>
            </a:r>
            <a:r>
              <a:rPr kumimoji="0" lang="ru-RU" sz="1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Мурзилки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. Было это 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 1937 году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3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mic Sans MS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3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428596" y="2071678"/>
            <a:ext cx="2786082" cy="33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И с тех пор в журнале поселился пушистый </a:t>
            </a:r>
            <a:r>
              <a:rPr kumimoji="0" lang="ru-RU" sz="130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волшебный герой, жёлтенький, как одуванчик, в красном берете и шарфике</a:t>
            </a:r>
            <a:r>
              <a:rPr kumimoji="0" lang="ru-RU" sz="130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, с фотоаппаратом через плечо, такой, каким все знают его сейчас. Вот как в разное время представляли себе </a:t>
            </a:r>
            <a:r>
              <a:rPr kumimoji="0" lang="ru-RU" sz="130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Мурзилку</a:t>
            </a:r>
            <a:r>
              <a:rPr kumimoji="0" lang="ru-RU" sz="130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художники, сотрудничающие с журналом: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Каневский и Мурзилка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1000108"/>
            <a:ext cx="190500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Мурзилка разный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3500438"/>
            <a:ext cx="542928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8662" y="642918"/>
            <a:ext cx="6429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Мне   интересен  раздел  «</a:t>
            </a:r>
            <a:r>
              <a:rPr lang="ru-RU" sz="2400" b="1" dirty="0" err="1" smtClean="0">
                <a:solidFill>
                  <a:srgbClr val="0070C0"/>
                </a:solidFill>
              </a:rPr>
              <a:t>Игродром</a:t>
            </a:r>
            <a:r>
              <a:rPr lang="ru-RU" sz="2400" b="1" dirty="0" smtClean="0">
                <a:solidFill>
                  <a:srgbClr val="0070C0"/>
                </a:solidFill>
              </a:rPr>
              <a:t>».  В  нём  много интересных  заданий.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    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0100" y="2357430"/>
            <a:ext cx="63579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Мне  понравилось  стихотворение Елены  </a:t>
            </a:r>
            <a:r>
              <a:rPr lang="ru-RU" sz="2400" b="1" dirty="0" err="1" smtClean="0">
                <a:solidFill>
                  <a:srgbClr val="FF0000"/>
                </a:solidFill>
              </a:rPr>
              <a:t>Яхницой</a:t>
            </a:r>
            <a:r>
              <a:rPr lang="ru-RU" sz="2400" b="1" dirty="0" smtClean="0">
                <a:solidFill>
                  <a:srgbClr val="FF0000"/>
                </a:solidFill>
              </a:rPr>
              <a:t>  «Пришла  весна»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662" y="4000504"/>
            <a:ext cx="7358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9999"/>
                </a:solidFill>
              </a:rPr>
              <a:t>М.Дружинина «Ручка и ножка»</a:t>
            </a:r>
            <a:endParaRPr lang="ru-RU" sz="2400" b="1" dirty="0">
              <a:solidFill>
                <a:srgbClr val="0099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6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57</Words>
  <Application>Microsoft Office PowerPoint</Application>
  <PresentationFormat>Экран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BEST</dc:creator>
  <cp:lastModifiedBy>BEST</cp:lastModifiedBy>
  <cp:revision>3</cp:revision>
  <dcterms:created xsi:type="dcterms:W3CDTF">2015-12-14T15:18:01Z</dcterms:created>
  <dcterms:modified xsi:type="dcterms:W3CDTF">2015-12-14T15:44:33Z</dcterms:modified>
</cp:coreProperties>
</file>