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86" r:id="rId2"/>
    <p:sldId id="287" r:id="rId3"/>
    <p:sldId id="288" r:id="rId4"/>
    <p:sldId id="289" r:id="rId5"/>
    <p:sldId id="292" r:id="rId6"/>
    <p:sldId id="291" r:id="rId7"/>
    <p:sldId id="293" r:id="rId8"/>
  </p:sldIdLst>
  <p:sldSz cx="9144000" cy="5143500" type="screen16x9"/>
  <p:notesSz cx="6858000" cy="9144000"/>
  <p:embeddedFontLst>
    <p:embeddedFont>
      <p:font typeface="Varela Round" panose="020B0604020202020204" charset="-79"/>
      <p:regular r:id="rId10"/>
    </p:embeddedFont>
    <p:embeddedFont>
      <p:font typeface="Nixie One" panose="020B0604020202020204" charset="0"/>
      <p:regular r:id="rId11"/>
    </p:embeddedFont>
    <p:embeddedFont>
      <p:font typeface="Alibi" panose="00000400000000000000" pitchFamily="2" charset="0"/>
      <p:regular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2E16C02-651B-42D6-AECD-55CD5B642DAB}">
  <a:tblStyle styleId="{A2E16C02-651B-42D6-AECD-55CD5B642DA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822" y="7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0209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/>
          <p:nvPr/>
        </p:nvSpPr>
        <p:spPr>
          <a:xfrm>
            <a:off x="419100" y="-1581150"/>
            <a:ext cx="8305800" cy="8305800"/>
          </a:xfrm>
          <a:prstGeom prst="ellipse">
            <a:avLst/>
          </a:prstGeom>
          <a:noFill/>
          <a:ln w="9525" cap="flat" cmpd="sng">
            <a:solidFill>
              <a:srgbClr val="A1BECC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"/>
          <p:cNvSpPr/>
          <p:nvPr/>
        </p:nvSpPr>
        <p:spPr>
          <a:xfrm>
            <a:off x="-164200" y="686175"/>
            <a:ext cx="550500" cy="5505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"/>
          <p:cNvSpPr/>
          <p:nvPr/>
        </p:nvSpPr>
        <p:spPr>
          <a:xfrm>
            <a:off x="8204500" y="3898800"/>
            <a:ext cx="447000" cy="447000"/>
          </a:xfrm>
          <a:prstGeom prst="donut">
            <a:avLst>
              <a:gd name="adj" fmla="val 18608"/>
            </a:avLst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1"/>
          <p:cNvSpPr/>
          <p:nvPr/>
        </p:nvSpPr>
        <p:spPr>
          <a:xfrm>
            <a:off x="100425" y="-196925"/>
            <a:ext cx="741600" cy="741600"/>
          </a:xfrm>
          <a:prstGeom prst="donut">
            <a:avLst>
              <a:gd name="adj" fmla="val 37879"/>
            </a:avLst>
          </a:prstGeom>
          <a:solidFill>
            <a:srgbClr val="00ACC3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1"/>
          <p:cNvSpPr/>
          <p:nvPr/>
        </p:nvSpPr>
        <p:spPr>
          <a:xfrm>
            <a:off x="419100" y="686175"/>
            <a:ext cx="188100" cy="1881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"/>
          <p:cNvSpPr/>
          <p:nvPr/>
        </p:nvSpPr>
        <p:spPr>
          <a:xfrm>
            <a:off x="8333725" y="4482500"/>
            <a:ext cx="978600" cy="978600"/>
          </a:xfrm>
          <a:prstGeom prst="ellipse">
            <a:avLst/>
          </a:prstGeom>
          <a:noFill/>
          <a:ln w="9525" cap="flat" cmpd="sng">
            <a:solidFill>
              <a:srgbClr val="ED4A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"/>
          <p:cNvSpPr/>
          <p:nvPr/>
        </p:nvSpPr>
        <p:spPr>
          <a:xfrm>
            <a:off x="741750" y="4449750"/>
            <a:ext cx="397500" cy="397500"/>
          </a:xfrm>
          <a:prstGeom prst="donut">
            <a:avLst>
              <a:gd name="adj" fmla="val 8754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8956300" y="4058696"/>
            <a:ext cx="287100" cy="287100"/>
          </a:xfrm>
          <a:prstGeom prst="ellipse">
            <a:avLst/>
          </a:prstGeom>
          <a:solidFill>
            <a:srgbClr val="ED4A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-164200" y="4277700"/>
            <a:ext cx="741600" cy="741600"/>
          </a:xfrm>
          <a:prstGeom prst="donut">
            <a:avLst>
              <a:gd name="adj" fmla="val 39163"/>
            </a:avLst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8568725" y="4717500"/>
            <a:ext cx="508500" cy="508500"/>
          </a:xfrm>
          <a:prstGeom prst="ellipse">
            <a:avLst/>
          </a:prstGeom>
          <a:solidFill>
            <a:srgbClr val="E8004C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1"/>
          <p:cNvSpPr/>
          <p:nvPr/>
        </p:nvSpPr>
        <p:spPr>
          <a:xfrm>
            <a:off x="8077475" y="224125"/>
            <a:ext cx="304800" cy="304800"/>
          </a:xfrm>
          <a:prstGeom prst="donut">
            <a:avLst>
              <a:gd name="adj" fmla="val 30568"/>
            </a:avLst>
          </a:prstGeom>
          <a:solidFill>
            <a:srgbClr val="65BB48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1"/>
          <p:cNvSpPr/>
          <p:nvPr/>
        </p:nvSpPr>
        <p:spPr>
          <a:xfrm>
            <a:off x="8553248" y="328373"/>
            <a:ext cx="585600" cy="585600"/>
          </a:xfrm>
          <a:prstGeom prst="ellipse">
            <a:avLst/>
          </a:prstGeom>
          <a:solidFill>
            <a:srgbClr val="F8BB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11"/>
          <p:cNvSpPr/>
          <p:nvPr/>
        </p:nvSpPr>
        <p:spPr>
          <a:xfrm>
            <a:off x="8876350" y="1187325"/>
            <a:ext cx="447000" cy="447000"/>
          </a:xfrm>
          <a:prstGeom prst="ellipse">
            <a:avLst/>
          </a:prstGeom>
          <a:solidFill>
            <a:srgbClr val="BBCD00">
              <a:alpha val="8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"/>
          <p:cNvSpPr/>
          <p:nvPr/>
        </p:nvSpPr>
        <p:spPr>
          <a:xfrm>
            <a:off x="8449000" y="224125"/>
            <a:ext cx="794400" cy="794400"/>
          </a:xfrm>
          <a:prstGeom prst="ellipse">
            <a:avLst/>
          </a:prstGeom>
          <a:noFill/>
          <a:ln w="9525" cap="flat" cmpd="sng">
            <a:solidFill>
              <a:srgbClr val="F8BB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1"/>
          <p:cNvSpPr/>
          <p:nvPr/>
        </p:nvSpPr>
        <p:spPr>
          <a:xfrm>
            <a:off x="100425" y="3830625"/>
            <a:ext cx="304800" cy="304800"/>
          </a:xfrm>
          <a:prstGeom prst="ellipse">
            <a:avLst/>
          </a:prstGeom>
          <a:solidFill>
            <a:srgbClr val="00D1C6">
              <a:alpha val="86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1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buNone/>
              <a:defRPr/>
            </a:lvl1pPr>
            <a:lvl2pPr lvl="1" algn="ctr" rtl="0">
              <a:buNone/>
              <a:defRPr/>
            </a:lvl2pPr>
            <a:lvl3pPr lvl="2" algn="ctr" rtl="0">
              <a:buNone/>
              <a:defRPr/>
            </a:lvl3pPr>
            <a:lvl4pPr lvl="3" algn="ctr" rtl="0">
              <a:buNone/>
              <a:defRPr/>
            </a:lvl4pPr>
            <a:lvl5pPr lvl="4" algn="ctr" rtl="0">
              <a:buNone/>
              <a:defRPr/>
            </a:lvl5pPr>
            <a:lvl6pPr lvl="5" algn="ctr" rtl="0">
              <a:buNone/>
              <a:defRPr/>
            </a:lvl6pPr>
            <a:lvl7pPr lvl="6" algn="ctr" rtl="0">
              <a:buNone/>
              <a:defRPr/>
            </a:lvl7pPr>
            <a:lvl8pPr lvl="7" algn="ctr" rtl="0">
              <a:buNone/>
              <a:defRPr/>
            </a:lvl8pPr>
            <a:lvl9pPr lvl="8" algn="ctr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935875" y="909050"/>
            <a:ext cx="5275500" cy="6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617A86"/>
              </a:buClr>
              <a:buSzPts val="1800"/>
              <a:buFont typeface="Nixie One"/>
              <a:buNone/>
              <a:defRPr sz="1800">
                <a:solidFill>
                  <a:srgbClr val="617A86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935875" y="1525758"/>
            <a:ext cx="5275500" cy="27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◎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◉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￮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●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○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A1BECC"/>
              </a:buClr>
              <a:buSzPts val="2400"/>
              <a:buFont typeface="Varela Round"/>
              <a:buChar char="■"/>
              <a:defRPr sz="2400">
                <a:solidFill>
                  <a:srgbClr val="617A86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35625" y="4751625"/>
            <a:ext cx="469800" cy="3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lvl="1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lvl="2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lvl="3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lvl="4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lvl="5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lvl="6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lvl="7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lvl="8" algn="r">
              <a:buNone/>
              <a:defRPr sz="1200">
                <a:solidFill>
                  <a:srgbClr val="A1BECC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en"/>
          </a:p>
        </p:txBody>
      </p:sp>
      <p:sp>
        <p:nvSpPr>
          <p:cNvPr id="3" name="Прямоугольник 2"/>
          <p:cNvSpPr/>
          <p:nvPr/>
        </p:nvSpPr>
        <p:spPr>
          <a:xfrm>
            <a:off x="3344739" y="666296"/>
            <a:ext cx="2454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Im Zoo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050" name="Picture 2" descr="Картинки по запросу несколько животных на одной картин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6882" y="2125970"/>
            <a:ext cx="4850233" cy="301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9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5"/>
          <p:cNvSpPr txBox="1">
            <a:spLocks noGrp="1"/>
          </p:cNvSpPr>
          <p:nvPr>
            <p:ph type="sldNum" idx="12"/>
          </p:nvPr>
        </p:nvSpPr>
        <p:spPr>
          <a:xfrm>
            <a:off x="4337100" y="4751625"/>
            <a:ext cx="469800" cy="39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1026" name="Picture 2" descr="Картинки по запросу Берлинский зоопарк вхо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81073" y="216568"/>
            <a:ext cx="383807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4000" dirty="0" smtClean="0">
                <a:latin typeface="Alibi" panose="00000400000000000000" pitchFamily="2" charset="0"/>
              </a:rPr>
              <a:t>Der Berliner Zoo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8038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  <p:sp>
        <p:nvSpPr>
          <p:cNvPr id="4" name="AutoShape 4" descr="Картинки по запросу лиса на бел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72627" y="977405"/>
            <a:ext cx="3338361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-Wer ist das?</a:t>
            </a:r>
          </a:p>
          <a:p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-Das ist ein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eine … 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88" y="1021587"/>
            <a:ext cx="918982" cy="918982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542196" y="350066"/>
            <a:ext cx="334632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ein ___________.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15033" y="1250246"/>
            <a:ext cx="355004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2125" y="2151113"/>
            <a:ext cx="330258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2197" y="3043349"/>
            <a:ext cx="340494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3400" y="4167931"/>
            <a:ext cx="329890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689" y="0"/>
            <a:ext cx="822511" cy="987013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09" y="2912640"/>
            <a:ext cx="1095091" cy="867312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1809" y="3852067"/>
            <a:ext cx="1165860" cy="10991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210" y="1829092"/>
            <a:ext cx="838883" cy="1034069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9930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sp>
        <p:nvSpPr>
          <p:cNvPr id="4" name="AutoShape 4" descr="Картинки по запросу лиса на бел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50805" y="1004368"/>
            <a:ext cx="3338361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-Wer ist das?</a:t>
            </a:r>
          </a:p>
          <a:p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-Das ist ein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de-DE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eine … 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2197" y="350066"/>
            <a:ext cx="2853957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eine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Antilope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15033" y="1250246"/>
            <a:ext cx="272942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Känguru.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2126" y="2151113"/>
            <a:ext cx="218889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Bär.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2196" y="3043349"/>
            <a:ext cx="2642941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Pinguin.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3401" y="4167931"/>
            <a:ext cx="247829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Fuchs.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64" y="1104699"/>
            <a:ext cx="1069845" cy="830913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69" y="4055110"/>
            <a:ext cx="768419" cy="968207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20" y="1935612"/>
            <a:ext cx="1242542" cy="853212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84" y="2878633"/>
            <a:ext cx="1029459" cy="1029459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431" y="0"/>
            <a:ext cx="1066859" cy="1004405"/>
          </a:xfrm>
          <a:prstGeom prst="ellipse">
            <a:avLst/>
          </a:prstGeom>
          <a:ln w="635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1069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456\Desktop\урок\Erde_Blinde_0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8678" y="123187"/>
            <a:ext cx="6505502" cy="48013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78921" y="1041449"/>
            <a:ext cx="110479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EURASIEN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6834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9910">
            <a:off x="948858" y="437613"/>
            <a:ext cx="7073282" cy="493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0284" y="0"/>
            <a:ext cx="21178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Hausaufgabe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64" y="659968"/>
            <a:ext cx="4457820" cy="21363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2338" y="1227440"/>
            <a:ext cx="4351662" cy="366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21959"/>
      </p:ext>
    </p:extLst>
  </p:cSld>
  <p:clrMapOvr>
    <a:masterClrMapping/>
  </p:clrMapOvr>
</p:sld>
</file>

<file path=ppt/theme/theme1.xml><?xml version="1.0" encoding="utf-8"?>
<a:theme xmlns:a="http://schemas.openxmlformats.org/drawingml/2006/main" name="Pu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82</Words>
  <Application>Microsoft Office PowerPoint</Application>
  <PresentationFormat>Экран (16:9)</PresentationFormat>
  <Paragraphs>22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Varela Round</vt:lpstr>
      <vt:lpstr>Nixie One</vt:lpstr>
      <vt:lpstr>Times New Roman</vt:lpstr>
      <vt:lpstr>Arial</vt:lpstr>
      <vt:lpstr>Alibi</vt:lpstr>
      <vt:lpstr>Puck template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123456</dc:creator>
  <cp:lastModifiedBy>123456</cp:lastModifiedBy>
  <cp:revision>26</cp:revision>
  <dcterms:modified xsi:type="dcterms:W3CDTF">2019-12-15T15:04:56Z</dcterms:modified>
</cp:coreProperties>
</file>