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2"/>
    <p:sldMasterId id="2147483674" r:id="rId3"/>
  </p:sldMasterIdLst>
  <p:notesMasterIdLst>
    <p:notesMasterId r:id="rId19"/>
  </p:notesMasterIdLst>
  <p:sldIdLst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C93D873F-CC71-4667-AA04-F22D7A90288B}">
          <p14:sldIdLst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3"/>
          </p14:sldIdLst>
        </p14:section>
        <p14:section name="Раздел без заголовка" id="{13D55634-CF17-4EE3-8F72-B05B70FDD027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3651" autoAdjust="0"/>
  </p:normalViewPr>
  <p:slideViewPr>
    <p:cSldViewPr>
      <p:cViewPr varScale="1">
        <p:scale>
          <a:sx n="74" d="100"/>
          <a:sy n="74" d="100"/>
        </p:scale>
        <p:origin x="127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2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5EC775-880C-44CB-8AE2-3269D895F24F}" type="datetimeFigureOut">
              <a:rPr lang="en-US" smtClean="0"/>
              <a:t>3/4/2015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5310F0-22F4-44BC-9418-29B3E4077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107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Заголовок и объект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 spd="med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Заголовок и объект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Текст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</p:cSld>
  <p:clrMapOvr>
    <a:masterClrMapping/>
  </p:clrMapOvr>
  <p:transition spd="med"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7000" b="0" i="1" u="none" strike="noStrike" kern="0" cap="none" spc="-150" normalizeH="0" baseline="0" noProof="0" dirty="0" smtClean="0">
                <a:ln w="3175">
                  <a:noFill/>
                </a:ln>
                <a:gradFill flip="none" rotWithShape="1">
                  <a:gsLst>
                    <a:gs pos="0">
                      <a:schemeClr val="tx1">
                        <a:lumMod val="65000"/>
                      </a:schemeClr>
                    </a:gs>
                    <a:gs pos="50000">
                      <a:schemeClr val="tx1"/>
                    </a:gs>
                  </a:gsLst>
                  <a:lin ang="5400000" scaled="1"/>
                  <a:tileRect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uLnTx/>
                <a:uFillTx/>
                <a:latin typeface="+mn-lt"/>
                <a:ea typeface="+mn-ea"/>
                <a:cs typeface="Arial" charset="0"/>
              </a:defRPr>
            </a:lvl1pPr>
          </a:lstStyle>
          <a:p>
            <a:pPr lvl="0"/>
            <a:r>
              <a:rPr lang="ru-RU" noProof="0" smtClean="0"/>
              <a:t>щелкните, чтобы…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пользуется для слайдов с кодом программного обеспеч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117503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7000" b="0" i="1" u="none" strike="noStrike" kern="0" cap="none" spc="-150" normalizeH="0" baseline="0" noProof="0" dirty="0" smtClean="0">
                <a:ln w="3175">
                  <a:noFill/>
                </a:ln>
                <a:gradFill flip="none" rotWithShape="1">
                  <a:gsLst>
                    <a:gs pos="0">
                      <a:schemeClr val="tx1">
                        <a:lumMod val="65000"/>
                      </a:schemeClr>
                    </a:gs>
                    <a:gs pos="50000">
                      <a:schemeClr val="tx1"/>
                    </a:gs>
                  </a:gsLst>
                  <a:lin ang="5400000" scaled="1"/>
                  <a:tileRect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uLnTx/>
                <a:uFillTx/>
                <a:latin typeface="+mn-lt"/>
                <a:ea typeface="+mn-ea"/>
                <a:cs typeface="Arial" charset="0"/>
              </a:defRPr>
            </a:lvl1pPr>
          </a:lstStyle>
          <a:p>
            <a:pPr lvl="0"/>
            <a:r>
              <a:rPr lang="ru-RU" noProof="0" smtClean="0"/>
              <a:t>щелкните, чтобы…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</p:spTree>
  </p:cSld>
  <p:clrMapOvr>
    <a:masterClrMapping/>
  </p:clrMapOvr>
  <p:transition spd="med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 spd="med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1742015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1742015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757802"/>
            <a:ext cx="4114800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981" y="1757802"/>
            <a:ext cx="4117019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 spd="med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</p:cSld>
  <p:clrMapOvr>
    <a:masterClrMapping/>
  </p:clrMapOvr>
  <p:transition spd="med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: печать с использованием оттенков серог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61" r:id="rId12"/>
  </p:sldLayoutIdLst>
  <p:transition spd="med">
    <p:pull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white rectangle.png"/>
          <p:cNvPicPr>
            <a:picLocks noChangeAspect="1"/>
          </p:cNvPicPr>
          <p:nvPr/>
        </p:nvPicPr>
        <p:blipFill>
          <a:blip r:embed="rId4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ransition spd="med">
    <p:pull/>
  </p:transition>
  <p:timing>
    <p:tnLst>
      <p:par>
        <p:cTn id="1" dur="indefinite" restart="never" nodeType="tmRoot"/>
      </p:par>
    </p:tnLst>
  </p:timing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55576" y="980728"/>
            <a:ext cx="7681913" cy="2016224"/>
          </a:xfrm>
        </p:spPr>
        <p:txBody>
          <a:bodyPr/>
          <a:lstStyle/>
          <a:p>
            <a:pPr algn="ctr"/>
            <a:r>
              <a:rPr lang="ru-RU" sz="6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Кружковая деятельность</a:t>
            </a:r>
            <a:r>
              <a:rPr lang="ru-RU" sz="6600" b="1" dirty="0" smtClean="0"/>
              <a:t/>
            </a:r>
            <a:br>
              <a:rPr lang="ru-RU" sz="6600" b="1" dirty="0" smtClean="0"/>
            </a:br>
            <a:r>
              <a:rPr lang="ru-RU" sz="6600" b="1" dirty="0" smtClean="0"/>
              <a:t> </a:t>
            </a:r>
            <a:endParaRPr lang="ru-RU" sz="6600" b="1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971600" y="3284984"/>
            <a:ext cx="7681913" cy="1008112"/>
          </a:xfrm>
        </p:spPr>
        <p:txBody>
          <a:bodyPr/>
          <a:lstStyle/>
          <a:p>
            <a:pPr algn="ctr"/>
            <a:r>
              <a:rPr lang="ru-RU" sz="5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Веселый крестик</a:t>
            </a:r>
            <a:endParaRPr lang="ru-RU" sz="5400" b="1" dirty="0"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275263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алфеточка от Мамен (9) - Хардангер-Клуб - КЛУБЫ ПО ИНТЕРЕСА…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827584" y="6130493"/>
            <a:ext cx="649427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Двойной (болгарский) крест</a:t>
            </a:r>
          </a:p>
        </p:txBody>
      </p:sp>
    </p:spTree>
    <p:extLst>
      <p:ext uri="{BB962C8B-B14F-4D97-AF65-F5344CB8AC3E}">
        <p14:creationId xmlns:p14="http://schemas.microsoft.com/office/powerpoint/2010/main" val="1820187973"/>
      </p:ext>
    </p:extLst>
  </p:cSld>
  <p:clrMapOvr>
    <a:masterClrMapping/>
  </p:clrMapOvr>
  <p:transition spd="med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Шов звездочк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1047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995936" y="0"/>
            <a:ext cx="438331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Крест «Звездочка»</a:t>
            </a:r>
          </a:p>
        </p:txBody>
      </p:sp>
    </p:spTree>
    <p:extLst>
      <p:ext uri="{BB962C8B-B14F-4D97-AF65-F5344CB8AC3E}">
        <p14:creationId xmlns:p14="http://schemas.microsoft.com/office/powerpoint/2010/main" val="3380107399"/>
      </p:ext>
    </p:extLst>
  </p:cSld>
  <p:clrMapOvr>
    <a:masterClrMapping/>
  </p:clrMapOvr>
  <p:transition spd="med"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Шов Двойной Левиафан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5367208" y="2924944"/>
            <a:ext cx="378982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Крест Левиафан</a:t>
            </a:r>
          </a:p>
        </p:txBody>
      </p:sp>
    </p:spTree>
    <p:extLst>
      <p:ext uri="{BB962C8B-B14F-4D97-AF65-F5344CB8AC3E}">
        <p14:creationId xmlns:p14="http://schemas.microsoft.com/office/powerpoint/2010/main" val="1301363114"/>
      </p:ext>
    </p:extLst>
  </p:cSld>
  <p:clrMapOvr>
    <a:masterClrMapping/>
  </p:clrMapOvr>
  <p:transition spd="med"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188640"/>
            <a:ext cx="6768752" cy="579359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43808" y="5877272"/>
            <a:ext cx="34547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Рисовый крест</a:t>
            </a:r>
          </a:p>
        </p:txBody>
      </p:sp>
    </p:spTree>
    <p:extLst>
      <p:ext uri="{BB962C8B-B14F-4D97-AF65-F5344CB8AC3E}">
        <p14:creationId xmlns:p14="http://schemas.microsoft.com/office/powerpoint/2010/main" val="3441232846"/>
      </p:ext>
    </p:extLst>
  </p:cSld>
  <p:clrMapOvr>
    <a:masterClrMapping/>
  </p:clrMapOvr>
  <p:transition spd="med"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тальянский крест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627784" y="3075057"/>
            <a:ext cx="438774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Итальянский крест</a:t>
            </a:r>
          </a:p>
        </p:txBody>
      </p:sp>
    </p:spTree>
    <p:extLst>
      <p:ext uri="{BB962C8B-B14F-4D97-AF65-F5344CB8AC3E}">
        <p14:creationId xmlns:p14="http://schemas.microsoft.com/office/powerpoint/2010/main" val="3912074992"/>
      </p:ext>
    </p:extLst>
  </p:cSld>
  <p:clrMapOvr>
    <a:masterClrMapping/>
  </p:clrMapOvr>
  <p:transition spd="med">
    <p:pul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7040" y="0"/>
            <a:ext cx="936104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4211960" y="5661248"/>
            <a:ext cx="440550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 </a:t>
            </a:r>
            <a:r>
              <a:rPr lang="ru-RU" sz="4400" b="1" spc="50" dirty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Простой крестик</a:t>
            </a:r>
            <a:endParaRPr lang="ru-RU" sz="3600" b="1" spc="50" dirty="0">
              <a:ln w="0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8774989"/>
      </p:ext>
    </p:extLst>
  </p:cSld>
  <p:clrMapOvr>
    <a:masterClrMapping/>
  </p:clrMapOvr>
  <p:transition spd="med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ТО ХУДОЖНИК. - Страница 119 - Форум веселых и любознательных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16632"/>
            <a:ext cx="3600400" cy="51804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835696" y="5297064"/>
            <a:ext cx="62172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КРЕСТЬЯНСКАЯ ДЕВУШКА ЗА ВЫШИВАНИЕМ </a:t>
            </a:r>
          </a:p>
        </p:txBody>
      </p:sp>
    </p:spTree>
    <p:extLst>
      <p:ext uri="{BB962C8B-B14F-4D97-AF65-F5344CB8AC3E}">
        <p14:creationId xmlns:p14="http://schemas.microsoft.com/office/powerpoint/2010/main" val="202699734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8520" y="0"/>
            <a:ext cx="936104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611560" y="1"/>
            <a:ext cx="440550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 </a:t>
            </a:r>
            <a:r>
              <a:rPr lang="ru-RU" sz="4400" b="1" spc="50" dirty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Простой крестик</a:t>
            </a:r>
            <a:endParaRPr lang="ru-RU" sz="3600" b="1" spc="50" dirty="0">
              <a:ln w="0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2762210"/>
      </p:ext>
    </p:extLst>
  </p:cSld>
  <p:clrMapOvr>
    <a:masterClrMapping/>
  </p:clrMapOvr>
  <p:transition spd="med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ышивальные Процессы - Страница 25 - Вышивка - MAMA.md - все…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518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43339126"/>
      </p:ext>
    </p:extLst>
  </p:cSld>
  <p:clrMapOvr>
    <a:masterClrMapping/>
  </p:clrMapOvr>
  <p:transition spd="med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ышивка крестиком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611560" y="30264"/>
            <a:ext cx="434029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Удлиненный крест</a:t>
            </a:r>
          </a:p>
        </p:txBody>
      </p:sp>
    </p:spTree>
    <p:extLst>
      <p:ext uri="{BB962C8B-B14F-4D97-AF65-F5344CB8AC3E}">
        <p14:creationId xmlns:p14="http://schemas.microsoft.com/office/powerpoint/2010/main" val="1773199051"/>
      </p:ext>
    </p:extLst>
  </p:cSld>
  <p:clrMapOvr>
    <a:masterClrMapping/>
  </p:clrMapOvr>
  <p:transition spd="med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Украшаем обувь сами: валенки, сапоги, угги, туфли, тапочки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28409"/>
            <a:ext cx="9361040" cy="70009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95536" y="116632"/>
            <a:ext cx="70838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Удлинённый крест со строчкой</a:t>
            </a:r>
          </a:p>
        </p:txBody>
      </p:sp>
    </p:spTree>
    <p:extLst>
      <p:ext uri="{BB962C8B-B14F-4D97-AF65-F5344CB8AC3E}">
        <p14:creationId xmlns:p14="http://schemas.microsoft.com/office/powerpoint/2010/main" val="3396393030"/>
      </p:ext>
    </p:extLst>
  </p:cSld>
  <p:clrMapOvr>
    <a:masterClrMapping/>
  </p:clrMapOvr>
  <p:transition spd="med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ышивка крестом, виды швов, славянский (или черногорский) шо…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5024987" y="6309320"/>
            <a:ext cx="411901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Славянский крест</a:t>
            </a:r>
          </a:p>
        </p:txBody>
      </p:sp>
    </p:spTree>
    <p:extLst>
      <p:ext uri="{BB962C8B-B14F-4D97-AF65-F5344CB8AC3E}">
        <p14:creationId xmlns:p14="http://schemas.microsoft.com/office/powerpoint/2010/main" val="3689156877"/>
      </p:ext>
    </p:extLst>
  </p:cSld>
  <p:clrMapOvr>
    <a:masterClrMapping/>
  </p:clrMapOvr>
  <p:transition spd="med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ышивка Записи в рубрике Вышивка Дневник армяноч_ка : LiveIn…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-99392"/>
            <a:ext cx="32832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Прямой крест</a:t>
            </a:r>
          </a:p>
        </p:txBody>
      </p:sp>
    </p:spTree>
    <p:extLst>
      <p:ext uri="{BB962C8B-B14F-4D97-AF65-F5344CB8AC3E}">
        <p14:creationId xmlns:p14="http://schemas.microsoft.com/office/powerpoint/2010/main" val="1315531787"/>
      </p:ext>
    </p:extLst>
  </p:cSld>
  <p:clrMapOvr>
    <a:masterClrMapping/>
  </p:clrMapOvr>
  <p:transition spd="med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Чередующиеся кресты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8640"/>
            <a:ext cx="7812360" cy="56612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1475656" y="5849887"/>
            <a:ext cx="574195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Чередующиеся крестики</a:t>
            </a:r>
          </a:p>
        </p:txBody>
      </p:sp>
    </p:spTree>
    <p:extLst>
      <p:ext uri="{BB962C8B-B14F-4D97-AF65-F5344CB8AC3E}">
        <p14:creationId xmlns:p14="http://schemas.microsoft.com/office/powerpoint/2010/main" val="258705168"/>
      </p:ext>
    </p:extLst>
  </p:cSld>
  <p:clrMapOvr>
    <a:masterClrMapping/>
  </p:clrMapOvr>
  <p:transition spd="med">
    <p:pull/>
  </p:transition>
</p:sld>
</file>

<file path=ppt/theme/theme1.xml><?xml version="1.0" encoding="utf-8"?>
<a:theme xmlns:a="http://schemas.openxmlformats.org/drawingml/2006/main" name="Blue Segoe 4-3 template-template_April-17-2007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99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Белый текст и шрифт Courier для слайдов с кодом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E64B3FB-D41B-43EA-9BB3-E80B28B33BC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Образцы слайдов презентации (оформление с голубыми лучами)</Template>
  <TotalTime>20</TotalTime>
  <Words>41</Words>
  <Application>Microsoft Office PowerPoint</Application>
  <PresentationFormat>Экран (4:3)</PresentationFormat>
  <Paragraphs>15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Calibri</vt:lpstr>
      <vt:lpstr>Courier New</vt:lpstr>
      <vt:lpstr>Times New Roman</vt:lpstr>
      <vt:lpstr>Wingdings</vt:lpstr>
      <vt:lpstr>Blue Segoe 4-3 template-template_April-17-2007</vt:lpstr>
      <vt:lpstr>Белый текст и шрифт Courier для слайдов с кодом</vt:lpstr>
      <vt:lpstr>Кружковая деятельность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Кружковая деятельность</dc:title>
  <dc:creator>Муслим</dc:creator>
  <cp:keywords/>
  <cp:lastModifiedBy>Муслим</cp:lastModifiedBy>
  <cp:revision>3</cp:revision>
  <dcterms:created xsi:type="dcterms:W3CDTF">2015-03-04T09:23:18Z</dcterms:created>
  <dcterms:modified xsi:type="dcterms:W3CDTF">2015-03-04T09:43:35Z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TC102867099990</vt:lpwstr>
  </property>
</Properties>
</file>