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56" r:id="rId3"/>
    <p:sldId id="271" r:id="rId4"/>
    <p:sldId id="269" r:id="rId5"/>
    <p:sldId id="272" r:id="rId6"/>
    <p:sldId id="273" r:id="rId7"/>
    <p:sldId id="275" r:id="rId8"/>
    <p:sldId id="258" r:id="rId9"/>
    <p:sldId id="268" r:id="rId10"/>
    <p:sldId id="274" r:id="rId11"/>
    <p:sldId id="278" r:id="rId12"/>
    <p:sldId id="277" r:id="rId13"/>
    <p:sldId id="264" r:id="rId14"/>
    <p:sldId id="261" r:id="rId15"/>
    <p:sldId id="263" r:id="rId16"/>
    <p:sldId id="262" r:id="rId17"/>
    <p:sldId id="260" r:id="rId18"/>
    <p:sldId id="267" r:id="rId19"/>
    <p:sldId id="266" r:id="rId20"/>
    <p:sldId id="270" r:id="rId21"/>
    <p:sldId id="265" r:id="rId22"/>
    <p:sldId id="259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02" autoAdjust="0"/>
    <p:restoredTop sz="94660"/>
  </p:normalViewPr>
  <p:slideViewPr>
    <p:cSldViewPr>
      <p:cViewPr>
        <p:scale>
          <a:sx n="78" d="100"/>
          <a:sy n="78" d="100"/>
        </p:scale>
        <p:origin x="-966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73AA81-21DB-4015-8034-03976204C4B0}" type="datetimeFigureOut">
              <a:rPr lang="ru-RU" smtClean="0"/>
              <a:t>09.02.2010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185D0-8EF4-45D7-A4F5-3FCEA601920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F185D0-8EF4-45D7-A4F5-3FCEA601920F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ramper.livejournal.com/9648.html" TargetMode="External"/><Relationship Id="rId13" Type="http://schemas.openxmlformats.org/officeDocument/2006/relationships/hyperlink" Target="http://ezoportal.com/forum/showthread.php?s=857e37a81045af55bed3f811c2177b7d&amp;p=252" TargetMode="External"/><Relationship Id="rId3" Type="http://schemas.openxmlformats.org/officeDocument/2006/relationships/hyperlink" Target="http://damochka.ru/images/photo/forum/upload/post-45-1109858310.jpg" TargetMode="External"/><Relationship Id="rId7" Type="http://schemas.openxmlformats.org/officeDocument/2006/relationships/hyperlink" Target="http://fotki.yandex.ru/users/meche25/view/140915/" TargetMode="External"/><Relationship Id="rId12" Type="http://schemas.openxmlformats.org/officeDocument/2006/relationships/hyperlink" Target="http://www.skachcom.ru/leasure/index.htm?cat=2&amp;show=happening&amp;id=2494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inivilla.ru/site/35" TargetMode="External"/><Relationship Id="rId11" Type="http://schemas.openxmlformats.org/officeDocument/2006/relationships/hyperlink" Target="http://elliottwave.ru/index.php?act=Print&amp;client=printer&amp;f=14&amp;t=2371" TargetMode="External"/><Relationship Id="rId5" Type="http://schemas.openxmlformats.org/officeDocument/2006/relationships/hyperlink" Target="http://blogs.mail.ru/list/catseye" TargetMode="External"/><Relationship Id="rId10" Type="http://schemas.openxmlformats.org/officeDocument/2006/relationships/hyperlink" Target="http://www.mamsovet.ru/2008/02/" TargetMode="External"/><Relationship Id="rId4" Type="http://schemas.openxmlformats.org/officeDocument/2006/relationships/hyperlink" Target="http://www.darovanie.ru/phpbb2/viewtopic.php?t=76&amp;postdays=0&amp;postorder=asc&amp;start=48&amp;" TargetMode="External"/><Relationship Id="rId9" Type="http://schemas.openxmlformats.org/officeDocument/2006/relationships/hyperlink" Target="http://www.pronk.ru/forum2/eh-maslenica-russkaja-da-razgulnaja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Новая папка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0353623">
            <a:off x="316294" y="1410858"/>
            <a:ext cx="40968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МАСЛЕНИЦА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357166"/>
            <a:ext cx="592935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еще вы сможете прокатиться на расписных санях так, чтоб захватило дух? Спуститься с огромных ледяных гор? Покружиться на гигантских каруселях? Закружит вас Широкая Масленица в танцах и хороводах - ноги сами пойдут плясать под задорные частушки и прибаутки. Шуты и скоморохи насмешат до слез. В балаганах и театрах - представления без конца. А тот, кто не захочет остаться просто зрителем на этом празднике, может поучаствовать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в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маскараде. Нарядиться до неузнаваемости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или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закутаться в шубу до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пят!                                                                                                                        Вот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какая она, русская Масленица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2400" dirty="0"/>
          </a:p>
        </p:txBody>
      </p:sp>
      <p:pic>
        <p:nvPicPr>
          <p:cNvPr id="18436" name="Picture 4" descr="Картинка 6 из 18085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3643314"/>
            <a:ext cx="2643206" cy="3020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 descr="Картинка 6 из 18085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2643182"/>
            <a:ext cx="2643206" cy="3020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Картинка 6 из 18085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1500174"/>
            <a:ext cx="2643206" cy="3020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4" descr="Картинка 6 из 18085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357166"/>
            <a:ext cx="2643206" cy="3020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C:\Documents and Settings\Admin\Рабочий стол\Новая папка\18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28992" y="428604"/>
            <a:ext cx="550072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Любили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Руси праздник Проводов Зимы, потому и праздновали широко –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в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народе и по сей день сохраняются поговорки «не все коту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масленица»,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«не житье, а масленица». И вот почему: сама по себе масленичная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неделя не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однородна. Если в первые три дня крестьяне еще занимались хозяйственными работами, то с четверга работать запрещалось,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т.к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начиналась Широкая Масленица. Таким образом, масленичная неделя состояла из двух половинок - узкой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и  широкой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масленицы,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а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каждому дню масленичной недели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было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дано свое имя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/>
          </a:p>
        </p:txBody>
      </p:sp>
      <p:pic>
        <p:nvPicPr>
          <p:cNvPr id="4" name="Picture 4" descr="Картинка 6 из 18085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571876"/>
            <a:ext cx="2643206" cy="3020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Картинка 6 из 18085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571744"/>
            <a:ext cx="2643206" cy="3020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 descr="Картинка 6 из 18085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428736"/>
            <a:ext cx="2643206" cy="3020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Картинка 6 из 18085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85728"/>
            <a:ext cx="2643206" cy="3020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Новая папка\9fb5c1d69c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5286380" cy="132343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Утро... ПОНЕДЕЛЬНИК...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Наступает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"ВСТРЕЧА".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Яркие салазки с горочек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скользят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Целый день веселье.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Наступает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вечер...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Накатавшись вволю,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блины едят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Новая папка\0_212b4_482915e2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5000660" cy="132343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"ЗАИГРЫШ" беспечный - ВТОРНИКА отрада.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гулять, резвиться вышли, как один!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 и потехи, а за них - награда: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Сдобный и румяный масленичный блин!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Documents and Settings\Admin\Рабочий стол\Новая папка\kustodiev__maslenica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5000660" cy="132343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Тут СРЕДА подходит - "ЛАКОМКОЙ" зовётся.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Каждая хозяюшка колдует у печи.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Кулебяки, сырники - всё им удаётся.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Пироги и блинчики - всё на стол мечи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Новая папка\4860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643274" y="0"/>
            <a:ext cx="5500726" cy="132343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в ЧЕТВЕРГ - раздольный "РАЗГУЛЯЙ" приходит.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Ледяные крепости, снежные бои...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Тройки с бубенцами на поля выходят.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Парни ищут девушек - суженых своих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Рабочий стол\Новая папка\12601843UD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5407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143340" y="0"/>
            <a:ext cx="5000660" cy="132343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ПЯТНИЦА настала - "ВЕЧЕРА у ТЁЩИ"...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Тёща приглашает зятя на блины!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с икрой и сёмгой, можно чуть попроще,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 сметаной, мёдом, с маслом ели мы.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Новая папка\bbb1c0df337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430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000464" y="0"/>
            <a:ext cx="5143536" cy="132343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Близится СУББОТА - "ЗОЛОВКИ УГОЩЕНИЕ".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Вся родня встречается, водит хоровод.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Праздник продолжается, общее веселье.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Славно провожает Зимушку народ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Новая папка\0_29c9c_3f8fd679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6184" y="0"/>
            <a:ext cx="4857816" cy="132343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ВОСКРЕСЕНЬЕ светлое быстро наступает.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Облегчают душу все в "ПРОЩЁНЫЙ ДЕНЬ".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Чучело соломенное - Зимушку - сжигают,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Нарядив в тулупчик, валенки, ремень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785794"/>
            <a:ext cx="3857652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Этот праздник к нам идет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Раннею весною,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Сколько радостей несет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 всегда с собою!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Ледяные горы ждут,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снежок сверкает,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Санки с горок вниз бегут,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Смех не умолкает.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Дома аромат блинов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Праздничный чудесный,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блины друзей зовем,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Будем есть их вместе.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Шумно, весело пройдет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Сырная Седмица,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за ней - Великий пост,</a:t>
            </a:r>
            <a:b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Время, чтоб молиться.</a:t>
            </a:r>
            <a:r>
              <a:rPr lang="ru-RU" sz="2300" i="1" dirty="0" smtClean="0"/>
              <a:t/>
            </a:r>
            <a:br>
              <a:rPr lang="ru-RU" sz="2300" i="1" dirty="0" smtClean="0"/>
            </a:br>
            <a:endParaRPr lang="ru-RU" sz="2300" i="1" dirty="0"/>
          </a:p>
        </p:txBody>
      </p:sp>
      <p:pic>
        <p:nvPicPr>
          <p:cNvPr id="1028" name="Picture 4" descr="C:\Documents and Settings\Admin\Рабочий стол\Новая папка\1204446401_1201850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0"/>
            <a:ext cx="5500694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4" name="Picture 2" descr="C:\Documents and Settings\Admin\Рабочий стол\Новая папка\382611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85720" y="5214950"/>
            <a:ext cx="52149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Масленица к нам придет –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Значит, будет добрым год –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Значит, будет урожай –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Будет счастье через край –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0"/>
            <a:ext cx="707236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865438" algn="l"/>
              </a:tabLst>
            </a:pP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Пышные </a:t>
            </a: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гуляния Ярмарка </a:t>
            </a: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венчает.</a:t>
            </a:r>
            <a:b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свиданья, Масленица, </a:t>
            </a: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приходи </a:t>
            </a: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опять!</a:t>
            </a:r>
            <a:b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год </a:t>
            </a: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Красавицу снова </a:t>
            </a: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повстречаем.</a:t>
            </a:r>
            <a:b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Снова будем </a:t>
            </a: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праздновать, блинами </a:t>
            </a: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угощать</a:t>
            </a:r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24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7" name="Picture 3" descr="C:\Documents and Settings\Admin\Рабочий стол\Новая папка\1204446401_1201320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2357430"/>
            <a:ext cx="6429388" cy="4500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Новая папка\0001_202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357166"/>
            <a:ext cx="6195084" cy="6236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4714884"/>
            <a:ext cx="807249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latin typeface="+mj-lt"/>
              </a:rPr>
              <a:t>Автор презентации – Котова Ирина</a:t>
            </a:r>
            <a:br>
              <a:rPr lang="ru-RU" sz="2400" b="1" i="1" dirty="0" smtClean="0">
                <a:solidFill>
                  <a:schemeClr val="bg1"/>
                </a:solidFill>
                <a:latin typeface="+mj-lt"/>
              </a:rPr>
            </a:br>
            <a:r>
              <a:rPr lang="ru-RU" sz="2400" b="1" i="1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ru-RU" sz="2400" b="1" i="1" dirty="0" smtClean="0">
                <a:solidFill>
                  <a:schemeClr val="bg1"/>
                </a:solidFill>
                <a:latin typeface="+mj-lt"/>
              </a:rPr>
            </a:br>
            <a:r>
              <a:rPr lang="en-US" sz="2400" b="1" i="1" dirty="0" smtClean="0">
                <a:solidFill>
                  <a:schemeClr val="bg1"/>
                </a:solidFill>
                <a:latin typeface="+mj-lt"/>
              </a:rPr>
              <a:t>kotrish@yandex.ru</a:t>
            </a:r>
            <a:endParaRPr lang="ru-RU" sz="2400" b="1" i="1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+mj-lt"/>
              </a:rPr>
            </a:br>
            <a:r>
              <a:rPr lang="ru-RU" b="1" dirty="0" smtClean="0">
                <a:solidFill>
                  <a:schemeClr val="bg1"/>
                </a:solidFill>
                <a:latin typeface="+mj-lt"/>
              </a:rPr>
              <a:t>Вы скачали эту презентацию на сайте - viki.rdf.ru</a:t>
            </a:r>
            <a:endParaRPr lang="ru-RU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14290"/>
            <a:ext cx="8501090" cy="4486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hlinkClick r:id="rId3"/>
              </a:rPr>
              <a:t>http://</a:t>
            </a:r>
            <a:r>
              <a:rPr lang="en-US" sz="1600" dirty="0" smtClean="0">
                <a:hlinkClick r:id="rId3"/>
              </a:rPr>
              <a:t>damochka.ru/images/photo/forum/upload/post-45-1109858310.jpg</a:t>
            </a:r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en-US" sz="1600" dirty="0" smtClean="0">
                <a:hlinkClick r:id="rId4"/>
              </a:rPr>
              <a:t>http://www.darovanie.ru/phpbb2/viewtopic.php?t=76&amp;postdays=0&amp;postorder=asc&amp;start=48</a:t>
            </a:r>
            <a:r>
              <a:rPr lang="en-US" sz="1600" dirty="0" smtClean="0">
                <a:hlinkClick r:id="rId4"/>
              </a:rPr>
              <a:t>&amp;</a:t>
            </a:r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en-US" sz="1600" dirty="0" smtClean="0">
                <a:hlinkClick r:id="rId5"/>
              </a:rPr>
              <a:t>http://</a:t>
            </a:r>
            <a:r>
              <a:rPr lang="en-US" sz="1600" dirty="0" smtClean="0">
                <a:hlinkClick r:id="rId5"/>
              </a:rPr>
              <a:t>blogs.mail.ru/list/catseye</a:t>
            </a:r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en-US" sz="1600" dirty="0" smtClean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minivilla.ru/site/35</a:t>
            </a:r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en-US" sz="1600" dirty="0" smtClean="0">
                <a:hlinkClick r:id="rId7"/>
              </a:rPr>
              <a:t>http://fotki.yandex.ru/users/meche25/view/140915</a:t>
            </a:r>
            <a:r>
              <a:rPr lang="en-US" sz="1600" dirty="0" smtClean="0">
                <a:hlinkClick r:id="rId7"/>
              </a:rPr>
              <a:t>/</a:t>
            </a:r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en-US" sz="1600" dirty="0" smtClean="0">
                <a:hlinkClick r:id="rId8"/>
              </a:rPr>
              <a:t>http://</a:t>
            </a:r>
            <a:r>
              <a:rPr lang="en-US" sz="1600" dirty="0" smtClean="0">
                <a:hlinkClick r:id="rId8"/>
              </a:rPr>
              <a:t>ramper.livejournal.com/9648.html</a:t>
            </a:r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en-US" sz="1600" dirty="0" smtClean="0">
                <a:hlinkClick r:id="rId9"/>
              </a:rPr>
              <a:t>http://</a:t>
            </a:r>
            <a:r>
              <a:rPr lang="en-US" sz="1600" dirty="0" smtClean="0">
                <a:hlinkClick r:id="rId9"/>
              </a:rPr>
              <a:t>www.pronk.ru/forum2/eh-maslenica-russkaja-da-razgulnaja</a:t>
            </a:r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en-US" sz="1600" dirty="0" smtClean="0">
                <a:hlinkClick r:id="rId10"/>
              </a:rPr>
              <a:t>http://www.mamsovet.ru/2008/02</a:t>
            </a:r>
            <a:r>
              <a:rPr lang="en-US" sz="1600" dirty="0" smtClean="0">
                <a:hlinkClick r:id="rId10"/>
              </a:rPr>
              <a:t>/</a:t>
            </a:r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en-US" sz="1600" dirty="0" smtClean="0">
                <a:hlinkClick r:id="rId11"/>
              </a:rPr>
              <a:t>http://</a:t>
            </a:r>
            <a:r>
              <a:rPr lang="en-US" sz="1600" dirty="0" smtClean="0">
                <a:hlinkClick r:id="rId11"/>
              </a:rPr>
              <a:t>elliottwave.ru/index.php?act=Print&amp;client=printer&amp;f=14&amp;t=2371</a:t>
            </a:r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en-US" sz="1600" dirty="0" smtClean="0">
                <a:hlinkClick r:id="rId12"/>
              </a:rPr>
              <a:t>http://</a:t>
            </a:r>
            <a:r>
              <a:rPr lang="en-US" sz="1600" dirty="0" smtClean="0">
                <a:hlinkClick r:id="rId12"/>
              </a:rPr>
              <a:t>www.skachcom.ru/leasure/index.htm?cat=2&amp;show=happening&amp;id=2494</a:t>
            </a:r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en-US" sz="1600" dirty="0" smtClean="0">
                <a:hlinkClick r:id="rId13"/>
              </a:rPr>
              <a:t>http://ezoportal.com/forum/showthread.php?p=252</a:t>
            </a:r>
            <a:endParaRPr lang="ru-RU" sz="1600" dirty="0" smtClean="0"/>
          </a:p>
          <a:p>
            <a:pPr>
              <a:lnSpc>
                <a:spcPct val="150000"/>
              </a:lnSpc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Admin\Рабочий стол\Новая папка\0025-057-Subbota-zolovkiny-posidel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703016"/>
            <a:ext cx="44291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Семь дней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Масленица звенит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бубенцами, кричит гармошками, горит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пестрыми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красками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нарядов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Масленичная </a:t>
            </a:r>
          </a:p>
          <a:p>
            <a:pPr algn="ctr"/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неделя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буквально переполнена праздничными делами, традиционными играми, затеями и обрядами.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Сил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энергии, задора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хватит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все! 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357686" y="285728"/>
            <a:ext cx="4572032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 на Масленицу ждем!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Встретим масленым блином,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Сыром, медом, калачом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 с капустой пирогом.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Всех нас пост Великий ждет,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Наедайся впрок, народ!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Всю неделюшку гуляй,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запасы подъедай.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придет Прощеный день,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 покланяться не лень,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Приходите в воскресенье -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Будем мы просить прощенья,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 с души грехи все снять,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чистым сердцем пост встречать.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Скрепим дружбу поцелуем,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Хоть и так мы не воюем: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Ведь на Масленицу нужно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Укреплять любовью дружбу.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Приходите в гости к нам,</a:t>
            </a:r>
            <a:b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Будем рады мы гостям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Documents and Settings\Admin\Рабочий стол\Новая папка\18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4357718" cy="6429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857232"/>
            <a:ext cx="421484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Торговые </a:t>
            </a:r>
            <a:r>
              <a:rPr lang="ru-RU" sz="2400" i="1" dirty="0" smtClean="0">
                <a:solidFill>
                  <a:schemeClr val="bg1"/>
                </a:solidFill>
              </a:rPr>
              <a:t>ряды </a:t>
            </a:r>
            <a:r>
              <a:rPr lang="ru-RU" sz="2400" i="1" dirty="0" smtClean="0">
                <a:solidFill>
                  <a:schemeClr val="bg1"/>
                </a:solidFill>
              </a:rPr>
              <a:t>на ярмарке  </a:t>
            </a:r>
            <a:r>
              <a:rPr lang="ru-RU" sz="2400" i="1" dirty="0" smtClean="0">
                <a:solidFill>
                  <a:schemeClr val="bg1"/>
                </a:solidFill>
              </a:rPr>
              <a:t>масленичного городка ломятся </a:t>
            </a:r>
            <a:r>
              <a:rPr lang="ru-RU" sz="2400" i="1" dirty="0" smtClean="0">
                <a:solidFill>
                  <a:schemeClr val="bg1"/>
                </a:solidFill>
              </a:rPr>
              <a:t>от </a:t>
            </a:r>
            <a:r>
              <a:rPr lang="ru-RU" sz="2400" i="1" dirty="0" smtClean="0">
                <a:solidFill>
                  <a:schemeClr val="bg1"/>
                </a:solidFill>
              </a:rPr>
              <a:t>всевозможных лакомств. Пузатые самовары с бархатным чаем, душистые связки баранок, лавки с орехами и медовыми пряниками, да не обычными, а с узорами да надписями: «Кого люблю - тому дарю», «от милого подарок - дороже золота». Соленья, рыба, икра - ешь до отвала!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2" name="Picture 2" descr="C:\Documents and Settings\Admin\Рабочий стол\Новая папка\0_27ecc_6ab0601a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500" y="0"/>
            <a:ext cx="4762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500694" y="1071546"/>
            <a:ext cx="342900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Но самое главное - это </a:t>
            </a:r>
            <a:r>
              <a:rPr lang="ru-RU" sz="2400" i="1" dirty="0" smtClean="0">
                <a:solidFill>
                  <a:schemeClr val="bg1"/>
                </a:solidFill>
              </a:rPr>
              <a:t>блины! </a:t>
            </a:r>
            <a:r>
              <a:rPr lang="ru-RU" sz="2400" i="1" dirty="0" smtClean="0">
                <a:solidFill>
                  <a:schemeClr val="bg1"/>
                </a:solidFill>
              </a:rPr>
              <a:t>Блин - символ солнца. Такой же круглый и горячий. </a:t>
            </a:r>
            <a:r>
              <a:rPr lang="ru-RU" sz="2400" i="1" dirty="0" smtClean="0">
                <a:solidFill>
                  <a:schemeClr val="bg1"/>
                </a:solidFill>
              </a:rPr>
              <a:t>                     С </a:t>
            </a:r>
            <a:r>
              <a:rPr lang="ru-RU" sz="2400" i="1" dirty="0" smtClean="0">
                <a:solidFill>
                  <a:schemeClr val="bg1"/>
                </a:solidFill>
              </a:rPr>
              <a:t>пылу с жару подаются они на стол. С маслом, со сметаной, с икрой, грибами, севрюжиной или осетриной - выбирай на любой вкус. А, наевшись досыта – гуляй и развлекайся!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6386" name="Picture 2" descr="C:\Documents and Settings\Admin\Рабочий стол\Новая папка\c4d2d206e08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42925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Admin\Рабочий стол\Новая папка\231253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Новая папка\080229_pi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282" y="214290"/>
            <a:ext cx="64294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Широкая Масленица - Сырная неделя!</a:t>
            </a:r>
            <a:br>
              <a:rPr lang="ru-RU" sz="2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пришла нарядная к нам Весну встречать.</a:t>
            </a:r>
            <a:br>
              <a:rPr lang="ru-RU" sz="2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Печь блины и развлекаться будем всю неделю,</a:t>
            </a:r>
            <a:br>
              <a:rPr lang="ru-RU" sz="2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 Зиму студёную из дому прогнать!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Новая папка\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142852"/>
            <a:ext cx="4572000" cy="6408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300" i="1" dirty="0" smtClean="0">
                <a:solidFill>
                  <a:schemeClr val="bg1"/>
                </a:solidFill>
              </a:rPr>
              <a:t>От души вас поздравляем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И сердечно приглашаем: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Все заботы бросьте,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Приходите в гости,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Прямо к нашему крыльцу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К нам на Масленицу.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Убедитесь сами: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Угостим блинами,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На сметане пышками,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Пирогами пышными,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Февралю - помашем,</a:t>
            </a:r>
            <a:br>
              <a:rPr lang="ru-RU" sz="2300" i="1" dirty="0" smtClean="0">
                <a:solidFill>
                  <a:schemeClr val="bg1"/>
                </a:solidFill>
              </a:rPr>
            </a:br>
            <a:r>
              <a:rPr lang="ru-RU" sz="2300" i="1" dirty="0" smtClean="0">
                <a:solidFill>
                  <a:schemeClr val="bg1"/>
                </a:solidFill>
              </a:rPr>
              <a:t>Марту - "здравствуй" скажем</a:t>
            </a:r>
            <a:r>
              <a:rPr lang="ru-RU" sz="2300" i="1" dirty="0" smtClean="0">
                <a:solidFill>
                  <a:schemeClr val="bg1"/>
                </a:solidFill>
              </a:rPr>
              <a:t>.</a:t>
            </a:r>
            <a:endParaRPr lang="ru-RU" sz="2300" dirty="0"/>
          </a:p>
        </p:txBody>
      </p:sp>
      <p:pic>
        <p:nvPicPr>
          <p:cNvPr id="12291" name="Picture 3" descr="C:\Documents and Settings\Admin\Рабочий стол\Новая папка\0021-049-SHirokaja-Maslenits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57166"/>
            <a:ext cx="4486256" cy="6153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478</Words>
  <Application>Microsoft Office PowerPoint</Application>
  <PresentationFormat>Экран (4:3)</PresentationFormat>
  <Paragraphs>34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13</cp:revision>
  <dcterms:modified xsi:type="dcterms:W3CDTF">2010-02-08T22:00:25Z</dcterms:modified>
</cp:coreProperties>
</file>