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7" r:id="rId2"/>
    <p:sldId id="296" r:id="rId3"/>
    <p:sldId id="258" r:id="rId4"/>
    <p:sldId id="259" r:id="rId5"/>
    <p:sldId id="261" r:id="rId6"/>
    <p:sldId id="285" r:id="rId7"/>
    <p:sldId id="303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64" r:id="rId18"/>
    <p:sldId id="266" r:id="rId19"/>
    <p:sldId id="297" r:id="rId20"/>
    <p:sldId id="267" r:id="rId21"/>
    <p:sldId id="268" r:id="rId22"/>
    <p:sldId id="263" r:id="rId23"/>
    <p:sldId id="265" r:id="rId24"/>
    <p:sldId id="270" r:id="rId25"/>
    <p:sldId id="262" r:id="rId26"/>
    <p:sldId id="274" r:id="rId27"/>
    <p:sldId id="275" r:id="rId28"/>
    <p:sldId id="276" r:id="rId29"/>
    <p:sldId id="277" r:id="rId30"/>
    <p:sldId id="298" r:id="rId31"/>
    <p:sldId id="279" r:id="rId32"/>
    <p:sldId id="280" r:id="rId33"/>
    <p:sldId id="281" r:id="rId34"/>
    <p:sldId id="282" r:id="rId35"/>
    <p:sldId id="299" r:id="rId36"/>
    <p:sldId id="300" r:id="rId37"/>
    <p:sldId id="301" r:id="rId38"/>
    <p:sldId id="302" r:id="rId39"/>
    <p:sldId id="283" r:id="rId40"/>
    <p:sldId id="284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3399"/>
    <a:srgbClr val="000099"/>
    <a:srgbClr val="A50021"/>
    <a:srgbClr val="996633"/>
    <a:srgbClr val="990000"/>
    <a:srgbClr val="0033CC"/>
    <a:srgbClr val="FFFFFF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54270" autoAdjust="0"/>
  </p:normalViewPr>
  <p:slideViewPr>
    <p:cSldViewPr>
      <p:cViewPr>
        <p:scale>
          <a:sx n="52" d="100"/>
          <a:sy n="52" d="100"/>
        </p:scale>
        <p:origin x="-1878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2E42A-3ECC-4B06-8832-DE6B5B6D14C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99945-6756-425F-8F73-2596C08AF4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1900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99945-6756-425F-8F73-2596C08AF48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6902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99945-6756-425F-8F73-2596C08AF48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083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99945-6756-425F-8F73-2596C08AF489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5912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99945-6756-425F-8F73-2596C08AF489}" type="slidenum">
              <a:rPr lang="ru-RU" smtClean="0"/>
              <a:pPr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0345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FFCD3-036A-4C10-A913-4CDF6B0B4AD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D3AC-4524-4845-8236-3C3EBCAAC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5625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FFCD3-036A-4C10-A913-4CDF6B0B4AD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D3AC-4524-4845-8236-3C3EBCAAC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5241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FFCD3-036A-4C10-A913-4CDF6B0B4AD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D3AC-4524-4845-8236-3C3EBCAAC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0643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FFCD3-036A-4C10-A913-4CDF6B0B4AD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D3AC-4524-4845-8236-3C3EBCAAC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8563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FFCD3-036A-4C10-A913-4CDF6B0B4AD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D3AC-4524-4845-8236-3C3EBCAAC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4911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FFCD3-036A-4C10-A913-4CDF6B0B4AD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D3AC-4524-4845-8236-3C3EBCAAC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2115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FFCD3-036A-4C10-A913-4CDF6B0B4AD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D3AC-4524-4845-8236-3C3EBCAAC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1527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FFCD3-036A-4C10-A913-4CDF6B0B4AD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D3AC-4524-4845-8236-3C3EBCAAC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4650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FFCD3-036A-4C10-A913-4CDF6B0B4AD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D3AC-4524-4845-8236-3C3EBCAAC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9009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FFCD3-036A-4C10-A913-4CDF6B0B4AD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D3AC-4524-4845-8236-3C3EBCAAC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8128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FFCD3-036A-4C10-A913-4CDF6B0B4AD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0D3AC-4524-4845-8236-3C3EBCAAC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8699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FFCD3-036A-4C10-A913-4CDF6B0B4AD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0D3AC-4524-4845-8236-3C3EBCAAC7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6991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кументы\Desktop\птицы\зл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548680"/>
            <a:ext cx="784887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Языком             математики</a:t>
            </a:r>
            <a:endParaRPr lang="ru-RU" sz="96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9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о  </a:t>
            </a:r>
          </a:p>
          <a:p>
            <a:r>
              <a:rPr lang="ru-RU" sz="9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природе</a:t>
            </a:r>
            <a:endParaRPr lang="ru-RU" sz="96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6923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36712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б)  </a:t>
            </a:r>
            <a:r>
              <a:rPr lang="ru-RU" sz="48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Два  воробышка прыгали  по  двору  и  нашли  14  зернышек. Сколько  зернышек нашел каждый  из  них, если  они  нашли  их  поровну?     </a:t>
            </a:r>
            <a:endParaRPr lang="ru-RU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7529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052736"/>
            <a:ext cx="820891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в)  </a:t>
            </a:r>
            <a:r>
              <a:rPr lang="ru-RU" sz="4400" b="1" dirty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Синица  откладывает  в  гнездо 10  яиц, а  дятел- 5 яиц. Во  сколько раз больше яиц в гнезде синички, чем в гнезде дятла?    </a:t>
            </a:r>
          </a:p>
        </p:txBody>
      </p:sp>
    </p:spTree>
    <p:extLst>
      <p:ext uri="{BB962C8B-B14F-4D97-AF65-F5344CB8AC3E}">
        <p14:creationId xmlns:p14="http://schemas.microsoft.com/office/powerpoint/2010/main" xmlns="" val="41031769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3529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48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) Дятел  </a:t>
            </a:r>
            <a:r>
              <a:rPr lang="ru-RU" sz="4800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6  часов  подряд  короедов  поедал,  по  8  каждый  час  съедал.  Сколько  всего  вредителей  он  уничтожил?   </a:t>
            </a:r>
          </a:p>
        </p:txBody>
      </p:sp>
    </p:spTree>
    <p:extLst>
      <p:ext uri="{BB962C8B-B14F-4D97-AF65-F5344CB8AC3E}">
        <p14:creationId xmlns:p14="http://schemas.microsoft.com/office/powerpoint/2010/main" xmlns="" val="936141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36712"/>
            <a:ext cx="87484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) Ворон  </a:t>
            </a:r>
            <a:r>
              <a:rPr lang="ru-RU" sz="4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живет  70  лет, а  воробей – 12 лет.  На  сколько  лет  дольше  живет  ворон,  чем  воробей?     </a:t>
            </a:r>
          </a:p>
        </p:txBody>
      </p:sp>
    </p:spTree>
    <p:extLst>
      <p:ext uri="{BB962C8B-B14F-4D97-AF65-F5344CB8AC3E}">
        <p14:creationId xmlns:p14="http://schemas.microsoft.com/office/powerpoint/2010/main" xmlns="" val="259643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82089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Взрослая  </a:t>
            </a: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синичка  весит  21 грамм, а  ее птенец – 7 граммов. Во  сколько  раз  птенец  легче, чем  взрослая  синица?   </a:t>
            </a:r>
          </a:p>
        </p:txBody>
      </p:sp>
    </p:spTree>
    <p:extLst>
      <p:ext uri="{BB962C8B-B14F-4D97-AF65-F5344CB8AC3E}">
        <p14:creationId xmlns:p14="http://schemas.microsoft.com/office/powerpoint/2010/main" xmlns="" val="18202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2809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 Число  </a:t>
            </a:r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зерен  на  кормушке  двузначное.  Зернышки  можно  разделить  поровну  между 2, 3, 4, 6 птичками, но нельзя  разделить  между  5. Сколько  зернышек  могло  лежать  на  кормушке?</a:t>
            </a:r>
          </a:p>
        </p:txBody>
      </p:sp>
    </p:spTree>
    <p:extLst>
      <p:ext uri="{BB962C8B-B14F-4D97-AF65-F5344CB8AC3E}">
        <p14:creationId xmlns:p14="http://schemas.microsoft.com/office/powerpoint/2010/main" xmlns="" val="23304745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80728"/>
            <a:ext cx="82089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6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,  7,  2,  48,  58,  3,  12</a:t>
            </a:r>
          </a:p>
        </p:txBody>
      </p:sp>
    </p:spTree>
    <p:extLst>
      <p:ext uri="{BB962C8B-B14F-4D97-AF65-F5344CB8AC3E}">
        <p14:creationId xmlns:p14="http://schemas.microsoft.com/office/powerpoint/2010/main" xmlns="" val="8231295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Документы\Desktop\пт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7992888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6818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764704"/>
            <a:ext cx="84249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Синица – очень  подвижная  птица. Зацепившись  за  самую  тонкую  веточку, она  может  висеть  головой  вниз. Это возможно  благодаря  длинным  пальцам  у  нее  на  лапках. Острым  длинным  клювиком  синица  достает  из  щелей  в  коре  деревьев для  себя  корм -  насекомых,  личинок.  А  зимой  птицы  едят  семена.  Гнезда  синички  устраивают  в  дуплах,  в  искусственных  дуплянках.  В  гнезде  появляется  8 – 10  птенцов.  Гнездо  они  оставляют  через 15-20 дней  после  рождения.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65265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D:\Документы\Desktop\птицы\зл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12968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692696"/>
            <a:ext cx="813690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8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Решение  </a:t>
            </a:r>
            <a:r>
              <a:rPr lang="ru-RU" sz="8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80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3296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Документы\Desktop\птицы\зл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8497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71800" y="3172326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690336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Подготовила  Андрианова  Наталья  Владиславовна,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учитель  начальных  классов  МБОУ «Школа-лицей» № 3 им. А.С. Макаренко, г. Симферополя  Республики  Крым</a:t>
            </a:r>
          </a:p>
        </p:txBody>
      </p:sp>
    </p:spTree>
    <p:extLst>
      <p:ext uri="{BB962C8B-B14F-4D97-AF65-F5344CB8AC3E}">
        <p14:creationId xmlns:p14="http://schemas.microsoft.com/office/powerpoint/2010/main" xmlns="" val="34437425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64704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4 * 5 - 5 * 3 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140968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4 * 5 + 5 * 3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30577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196752"/>
            <a:ext cx="78488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b="1" dirty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4 * 5 - 5 * 3 </a:t>
            </a:r>
            <a:r>
              <a:rPr lang="ru-RU" sz="88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= 5</a:t>
            </a:r>
            <a:endParaRPr lang="ru-RU" sz="8800" dirty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93282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окументы\Desktop\пт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557354"/>
            <a:ext cx="8964488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534168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80728"/>
            <a:ext cx="784887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Кто  не знает  этих  шустрых  задиристых  птичек?  Люди  вдруг  решили,  что  от  этой серенькой  птички  нет  никакой  пользы,  а вот вред  большой. Подсчитали, что ежегодно воробей  ворует  с  полей более, чем  полкилограмма  зерна. Но  они  и  пользу  приносят  большую!  Выкармливая   птенцов,  пара  воробьев  ежедневно  отлавливает  приблизительно  400  граммов  вредных  насекомых. Птенцов  выводит  2-3  раза  за   сезон.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5128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Документы\Desktop\птицы\зл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836712"/>
            <a:ext cx="828091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66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Решение  </a:t>
            </a:r>
            <a:r>
              <a:rPr lang="ru-RU" sz="6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уравнений</a:t>
            </a:r>
            <a:endParaRPr lang="ru-RU" sz="6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07972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908720"/>
            <a:ext cx="48965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66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 : 3 = 6       </a:t>
            </a:r>
          </a:p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  6 *</a:t>
            </a:r>
            <a:r>
              <a:rPr lang="en-US" sz="6600" b="1" dirty="0" smtClean="0">
                <a:latin typeface="Times New Roman" pitchFamily="18" charset="0"/>
                <a:cs typeface="Times New Roman" pitchFamily="18" charset="0"/>
              </a:rPr>
              <a:t> b = 24</a:t>
            </a:r>
            <a:endParaRPr lang="ru-RU" sz="6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  28 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66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 = 7</a:t>
            </a:r>
            <a:r>
              <a:rPr lang="en-US" sz="6600" b="1" dirty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6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b="1" dirty="0" smtClean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* 5 = 40</a:t>
            </a:r>
          </a:p>
        </p:txBody>
      </p:sp>
    </p:spTree>
    <p:extLst>
      <p:ext uri="{BB962C8B-B14F-4D97-AF65-F5344CB8AC3E}">
        <p14:creationId xmlns:p14="http://schemas.microsoft.com/office/powerpoint/2010/main" xmlns="" val="21524859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кументы\Desktop\птицы\пт1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7"/>
            <a:ext cx="871296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6543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Снегири  - это  наши  зимние  гости. Особенно  красивы  самцы: на головке  у  них  шапочки, крылышки и хвостик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черные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, а низ туловища  красный. У самок  красный  цвет  заменен  на  </a:t>
            </a:r>
            <a:r>
              <a:rPr lang="ru-RU" sz="3600" b="1" i="1" dirty="0" err="1">
                <a:latin typeface="Times New Roman" pitchFamily="18" charset="0"/>
                <a:cs typeface="Times New Roman" pitchFamily="18" charset="0"/>
              </a:rPr>
              <a:t>буровато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-серый. Свои  гнезда они  устраивают  на  пушистых  елочках. В  гнезде  бывает  4-6 голубых  в 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пятныш-ках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яиц. Птенцов выкармливают 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семе-нами 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и  вредителями  оба  родителя. У  снегирей  поют  и  самец,  и  самка.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10885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окументы\Desktop\птицы\зл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95240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1268760"/>
            <a:ext cx="748883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b="1" dirty="0">
                <a:latin typeface="Times New Roman" pitchFamily="18" charset="0"/>
                <a:cs typeface="Times New Roman" pitchFamily="18" charset="0"/>
              </a:rPr>
              <a:t>Блиц-турнир</a:t>
            </a:r>
          </a:p>
        </p:txBody>
      </p:sp>
    </p:spTree>
    <p:extLst>
      <p:ext uri="{BB962C8B-B14F-4D97-AF65-F5344CB8AC3E}">
        <p14:creationId xmlns:p14="http://schemas.microsoft.com/office/powerpoint/2010/main" xmlns="" val="19026491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4249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1.   </a:t>
            </a:r>
            <a:r>
              <a:rPr lang="en-US" sz="8800" b="1" dirty="0" smtClean="0">
                <a:latin typeface="Times New Roman" pitchFamily="18" charset="0"/>
                <a:cs typeface="Times New Roman" pitchFamily="18" charset="0"/>
              </a:rPr>
              <a:t>a + </a:t>
            </a:r>
            <a:r>
              <a:rPr lang="en-US" sz="8800" b="1" dirty="0">
                <a:latin typeface="Times New Roman" pitchFamily="18" charset="0"/>
                <a:cs typeface="Times New Roman" pitchFamily="18" charset="0"/>
              </a:rPr>
              <a:t>( a + b)       </a:t>
            </a:r>
            <a:endParaRPr lang="ru-RU" sz="8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8800" b="1" dirty="0" smtClean="0">
                <a:latin typeface="Times New Roman" pitchFamily="18" charset="0"/>
                <a:cs typeface="Times New Roman" pitchFamily="18" charset="0"/>
              </a:rPr>
              <a:t>   2</a:t>
            </a:r>
            <a:r>
              <a:rPr lang="en-US" sz="8800" b="1" dirty="0">
                <a:latin typeface="Times New Roman" pitchFamily="18" charset="0"/>
                <a:cs typeface="Times New Roman" pitchFamily="18" charset="0"/>
              </a:rPr>
              <a:t>.   a – b       </a:t>
            </a:r>
            <a:endParaRPr lang="ru-RU" sz="8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8800" b="1" dirty="0" smtClean="0">
                <a:latin typeface="Times New Roman" pitchFamily="18" charset="0"/>
                <a:cs typeface="Times New Roman" pitchFamily="18" charset="0"/>
              </a:rPr>
              <a:t>   3</a:t>
            </a:r>
            <a:r>
              <a:rPr lang="en-US" sz="8800" b="1" dirty="0">
                <a:latin typeface="Times New Roman" pitchFamily="18" charset="0"/>
                <a:cs typeface="Times New Roman" pitchFamily="18" charset="0"/>
              </a:rPr>
              <a:t>.   a + a * b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4351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окументы\Desktop\птицы\зл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911848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620688"/>
            <a:ext cx="8911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Минутка каллиграфии.</a:t>
            </a:r>
          </a:p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Записать  результаты  таблицы умножения: 1-в.  -  на 3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3  6 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9  12  15  18  21  24  27 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  2-в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.  -  на 5.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5 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10  15  20  25  30  35  40  45  50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5777901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Документы\Desktop\птицы\зл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5488"/>
            <a:ext cx="8856984" cy="66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1988840"/>
            <a:ext cx="7128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2,  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1, 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3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64916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кументы\Desktop\птицы\кш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225229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окументы\Desktop\птицы\пт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001905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Клесты  -  темно-красные  птицы  с  темными  крыльями и  хвостами. Расклевывают  они  шишки. Их  легко  узнать по большим  клювам, у  которых верхняя  часть загнута  вниз,  а  нижняя  вверх.  Птенцы  у  клестов  появляются зимой.  Птенчики  рождаются  голенькими,  но  холода  не  боятся.  Мать  не  слетает  с  гнезда.  Все  время греет  птенцов.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23303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окументы\Desktop\птицы\кш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3816424" cy="4950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Документы\Desktop\птицы\кш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764703"/>
            <a:ext cx="3744416" cy="4950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2492896"/>
            <a:ext cx="24482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1 </a:t>
            </a:r>
            <a:r>
              <a:rPr lang="ru-RU" sz="28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вариант</a:t>
            </a:r>
          </a:p>
          <a:p>
            <a:r>
              <a:rPr lang="ru-RU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72 </a:t>
            </a:r>
            <a:r>
              <a:rPr lang="ru-RU" sz="28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: 8 + 9 * 3</a:t>
            </a:r>
          </a:p>
          <a:p>
            <a:r>
              <a:rPr lang="ru-RU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40 </a:t>
            </a:r>
            <a:r>
              <a:rPr lang="ru-RU" sz="28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– 36 : 6 : 2</a:t>
            </a:r>
          </a:p>
          <a:p>
            <a:r>
              <a:rPr lang="ru-RU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(</a:t>
            </a:r>
            <a:r>
              <a:rPr lang="ru-RU" sz="28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55 + 9) : 8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2348880"/>
            <a:ext cx="28083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вариант</a:t>
            </a:r>
            <a:endParaRPr lang="ru-RU" sz="28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 42 </a:t>
            </a:r>
            <a:r>
              <a:rPr lang="ru-RU" sz="28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– 42 : 6</a:t>
            </a:r>
            <a:endParaRPr lang="ru-RU" sz="28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55 </a:t>
            </a:r>
            <a:r>
              <a:rPr lang="ru-RU" sz="28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+ 81 : 9 * 3</a:t>
            </a:r>
            <a:endParaRPr lang="ru-RU" sz="28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(      68 </a:t>
            </a:r>
            <a:r>
              <a:rPr lang="ru-RU" sz="28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– 64) * 8</a:t>
            </a:r>
            <a:endParaRPr lang="ru-RU" sz="28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22158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Документы\Desktop\птицы\кр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692696"/>
            <a:ext cx="797502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9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9600" dirty="0">
              <a:solidFill>
                <a:srgbClr val="FFCC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81300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Документы\Desktop\птицы\пт1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9584" y="445840"/>
            <a:ext cx="7560840" cy="526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73772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Документы\Desktop\птицы\пт1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20891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96177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Документы\Desktop\птицы\пт1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48883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885619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Документы\Desktop\птицы\зл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449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08721"/>
            <a:ext cx="77768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9 * 7  =  63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4 * 6  =  24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56 : 8  =  7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 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6 * 7  =  42     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48 : 6  = 8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               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35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: 7  =  5      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  * 8  =  24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28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: 7  =  4	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18  :  2  =  9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й</a:t>
            </a:r>
          </a:p>
        </p:txBody>
      </p:sp>
    </p:spTree>
    <p:extLst>
      <p:ext uri="{BB962C8B-B14F-4D97-AF65-F5344CB8AC3E}">
        <p14:creationId xmlns:p14="http://schemas.microsoft.com/office/powerpoint/2010/main" xmlns="" val="4709752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Документы\Desktop\птицы\зл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6944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окументы\Desktop\птицы\зл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86226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Документы\Desktop\img4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28604"/>
            <a:ext cx="8568952" cy="554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026" name="AutoShape 2"/>
          <p:cNvCxnSpPr>
            <a:cxnSpLocks noChangeShapeType="1"/>
          </p:cNvCxnSpPr>
          <p:nvPr/>
        </p:nvCxnSpPr>
        <p:spPr bwMode="auto">
          <a:xfrm>
            <a:off x="2657475" y="5305425"/>
            <a:ext cx="3429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>
            <a:off x="1928794" y="3000371"/>
            <a:ext cx="642942" cy="14287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 rot="5400000" flipH="1" flipV="1">
            <a:off x="3000365" y="2786059"/>
            <a:ext cx="357190" cy="7143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29" name="AutoShape 5"/>
          <p:cNvCxnSpPr>
            <a:cxnSpLocks noChangeShapeType="1"/>
          </p:cNvCxnSpPr>
          <p:nvPr/>
        </p:nvCxnSpPr>
        <p:spPr bwMode="auto">
          <a:xfrm>
            <a:off x="3643308" y="2357430"/>
            <a:ext cx="428626" cy="14287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30" name="AutoShape 6"/>
          <p:cNvCxnSpPr>
            <a:cxnSpLocks noChangeShapeType="1"/>
          </p:cNvCxnSpPr>
          <p:nvPr/>
        </p:nvCxnSpPr>
        <p:spPr bwMode="auto">
          <a:xfrm rot="16200000" flipH="1">
            <a:off x="4036216" y="3464720"/>
            <a:ext cx="1143008" cy="21431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31" name="AutoShape 7"/>
          <p:cNvCxnSpPr>
            <a:cxnSpLocks noChangeShapeType="1"/>
          </p:cNvCxnSpPr>
          <p:nvPr/>
        </p:nvCxnSpPr>
        <p:spPr bwMode="auto">
          <a:xfrm rot="16200000" flipV="1">
            <a:off x="3679028" y="2893214"/>
            <a:ext cx="2286016" cy="21431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32" name="AutoShape 8"/>
          <p:cNvCxnSpPr>
            <a:cxnSpLocks noChangeShapeType="1"/>
          </p:cNvCxnSpPr>
          <p:nvPr/>
        </p:nvCxnSpPr>
        <p:spPr bwMode="auto">
          <a:xfrm rot="16200000" flipH="1">
            <a:off x="4286249" y="2000241"/>
            <a:ext cx="1571636" cy="57150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33" name="AutoShape 9"/>
          <p:cNvCxnSpPr>
            <a:cxnSpLocks noChangeShapeType="1"/>
          </p:cNvCxnSpPr>
          <p:nvPr/>
        </p:nvCxnSpPr>
        <p:spPr bwMode="auto">
          <a:xfrm rot="5400000" flipH="1" flipV="1">
            <a:off x="5429258" y="2143117"/>
            <a:ext cx="1143007" cy="100013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34" name="AutoShape 10"/>
          <p:cNvCxnSpPr>
            <a:cxnSpLocks noChangeShapeType="1"/>
          </p:cNvCxnSpPr>
          <p:nvPr/>
        </p:nvCxnSpPr>
        <p:spPr bwMode="auto">
          <a:xfrm rot="5400000">
            <a:off x="6536546" y="2821775"/>
            <a:ext cx="928695" cy="14287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xmlns="" val="3334713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Документы\Desktop\img439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423987" y="1700423"/>
            <a:ext cx="6296025" cy="34571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08720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Математический</a:t>
            </a:r>
          </a:p>
          <a:p>
            <a:r>
              <a:rPr lang="ru-RU" sz="8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диктант</a:t>
            </a:r>
            <a:endParaRPr lang="ru-RU" sz="80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6338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96752"/>
            <a:ext cx="74168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Синица съедает за сутки 20 граммов  насекомых. Сколько граммов  насекомых  она  съедает за  три дня?      </a:t>
            </a:r>
          </a:p>
        </p:txBody>
      </p:sp>
    </p:spTree>
    <p:extLst>
      <p:ext uri="{BB962C8B-B14F-4D97-AF65-F5344CB8AC3E}">
        <p14:creationId xmlns:p14="http://schemas.microsoft.com/office/powerpoint/2010/main" xmlns="" val="38112646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726</Words>
  <Application>Microsoft Office PowerPoint</Application>
  <PresentationFormat>Экран (4:3)</PresentationFormat>
  <Paragraphs>64</Paragraphs>
  <Slides>40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2019-12-07T18:12:26Z</dcterms:created>
  <dcterms:modified xsi:type="dcterms:W3CDTF">2019-12-11T13:29:04Z</dcterms:modified>
</cp:coreProperties>
</file>