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56" r:id="rId4"/>
    <p:sldId id="262" r:id="rId5"/>
    <p:sldId id="257" r:id="rId6"/>
    <p:sldId id="258" r:id="rId7"/>
    <p:sldId id="259" r:id="rId8"/>
    <p:sldId id="260" r:id="rId9"/>
    <p:sldId id="264" r:id="rId10"/>
    <p:sldId id="265" r:id="rId11"/>
    <p:sldId id="269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17DEED-715D-4285-A4E3-BB93423946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C22CE7-5D9C-4BD1-B414-58505AB923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microsoft.com/office/2007/relationships/hdphoto" Target="../media/hdphoto2.wdp"/><Relationship Id="rId4" Type="http://schemas.openxmlformats.org/officeDocument/2006/relationships/image" Target="../media/image12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ds04.infourok.ru/uploads/ex/0ad7/00040276-c47f09db/640/img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7621" y="1711617"/>
            <a:ext cx="786297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5498" y="260648"/>
            <a:ext cx="7615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Мордовские узоры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1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86194"/>
            <a:ext cx="8067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Какой герб Республики Мордовия?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050" name="Picture 2" descr="Картинки по запросу герб республики мордови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94080"/>
            <a:ext cx="2684199" cy="296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герб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6067" y="3985911"/>
            <a:ext cx="2304256" cy="252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Картинки по запросу герб татарста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Картинки по запросу герб татарстан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0" name="Picture 12" descr="Картинки по запросу герб татарстан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587" y="4077072"/>
            <a:ext cx="2596228" cy="259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Картинки по запросу герб ханты-мансийского округ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202295"/>
            <a:ext cx="2304256" cy="267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0375" y="203594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6874" y="4739660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3675" y="1969268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4621" y="4653136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87245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305"/>
            <a:ext cx="83472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Какой храм находится в г. Саранске?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976" y="836712"/>
            <a:ext cx="2383080" cy="269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836710"/>
            <a:ext cx="1874962" cy="282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артинки по запросу храм в петербург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752" y="3977680"/>
            <a:ext cx="268352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Картинки по запросу храм в суздал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883" y="3892447"/>
            <a:ext cx="2830112" cy="299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0263" y="1976155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30" y="4765300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8526" y="1972161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0170" y="4910008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18860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86194"/>
            <a:ext cx="57830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Какой узор мордовский?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3074" name="Picture 2" descr="Картинки по запросу мордовский уз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672" y="4234847"/>
            <a:ext cx="42862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034" y="1515672"/>
            <a:ext cx="3385451" cy="171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татарский узор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9384" y="1484784"/>
            <a:ext cx="3964538" cy="177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башкортостанский узор узор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284578"/>
            <a:ext cx="2592288" cy="167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6953" y="197216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903" y="4725144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4000" y="1948944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65643" y="461605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145574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86194"/>
            <a:ext cx="57830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Какой узор мордовский?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4098" name="Picture 2" descr="Картинки по запросу узор гжел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232980"/>
            <a:ext cx="1836436" cy="260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узор татарски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232980"/>
            <a:ext cx="2186500" cy="241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узор русский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53650" y="4087886"/>
            <a:ext cx="2276071" cy="227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мордовский узор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159090"/>
            <a:ext cx="2358378" cy="22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6935" y="197216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919" y="4725144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2356" y="197216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6937" y="4751525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33625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389" y="-47063"/>
            <a:ext cx="91453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Какая девушка в мордовском костюме?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8521" y="764702"/>
            <a:ext cx="22150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татарский костю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179" y="619308"/>
            <a:ext cx="2660821" cy="324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ртинки по запросу русский костю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558" y="3171919"/>
            <a:ext cx="1849621" cy="360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артинки по запросу тульский костюм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142" y="3254400"/>
            <a:ext cx="1828379" cy="352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81808" y="1648050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179" y="4504164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46466" y="1642211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6845" y="4509649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084671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595" y="1081840"/>
            <a:ext cx="8450982" cy="451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93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kramatorsk2.info/wp-content/uploads/2015/03/%D0%9C%D0%BE%D1%80%D0%B4%D0%B2%D0%B0-%D0%BF%D0%BE%D1%82%D0%BE%D0%BC%D0%BA%D0%B8-%D1%80%D1%83%D1%81%D1%81%D0%BA%D0%B8%D1%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488830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07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5829" y="4053851"/>
            <a:ext cx="2753155" cy="2550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мордовская игруш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84348"/>
            <a:ext cx="2453871" cy="3784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мордовское полотенц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6" y="4042632"/>
            <a:ext cx="2095128" cy="2575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мордовский костюм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107505" y="116633"/>
            <a:ext cx="2088232" cy="3751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vishivka-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3793" y="4126291"/>
            <a:ext cx="3304708" cy="2478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Похожее изображение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577824"/>
            <a:ext cx="3960439" cy="2707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69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и по запросу мордовский костюм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31" y="74253"/>
            <a:ext cx="3810000" cy="6783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613" y="1645041"/>
            <a:ext cx="1656184" cy="2494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мордовский передни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407" y="4024219"/>
            <a:ext cx="2111550" cy="2395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SCN0883"/>
          <p:cNvPicPr>
            <a:picLocks noChangeAspect="1" noChangeArrowheads="1"/>
          </p:cNvPicPr>
          <p:nvPr/>
        </p:nvPicPr>
        <p:blipFill>
          <a:blip r:embed="rId8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448" y="514964"/>
            <a:ext cx="1512168" cy="2811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артинки по запросу мордовская панго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676" y="4898332"/>
            <a:ext cx="1517457" cy="1940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83080" y="0"/>
            <a:ext cx="129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анар</a:t>
            </a:r>
            <a:endParaRPr lang="ru-RU" sz="32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8224" y="980728"/>
            <a:ext cx="1269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Пулай</a:t>
            </a:r>
            <a:endParaRPr lang="ru-RU" sz="32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0225" y="3463097"/>
            <a:ext cx="2566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Икельга </a:t>
            </a: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паця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90282" y="4365104"/>
            <a:ext cx="1232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Панго</a:t>
            </a:r>
            <a:endParaRPr lang="ru-RU" sz="32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285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227923"/>
            <a:ext cx="19572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</a:rPr>
              <a:t>Ромб</a:t>
            </a:r>
            <a:endParaRPr lang="ru-RU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9009862">
            <a:off x="2072972" y="1695510"/>
            <a:ext cx="920065" cy="905519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9009862">
            <a:off x="3363525" y="1695513"/>
            <a:ext cx="920065" cy="9055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9009862">
            <a:off x="4654077" y="1695514"/>
            <a:ext cx="920065" cy="905519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9009862">
            <a:off x="5944630" y="1706806"/>
            <a:ext cx="920065" cy="9055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22876" y="3315219"/>
            <a:ext cx="22365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  <a:latin typeface="Calibri" pitchFamily="34" charset="0"/>
              </a:rPr>
              <a:t>З</a:t>
            </a:r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</a:rPr>
              <a:t>игзаг</a:t>
            </a:r>
            <a:endParaRPr lang="ru-RU" sz="6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063847" y="4755380"/>
            <a:ext cx="897920" cy="100811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961767" y="4781944"/>
            <a:ext cx="720080" cy="100811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677762" y="4781944"/>
            <a:ext cx="897920" cy="100811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4573502" y="4814217"/>
            <a:ext cx="720080" cy="100811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293582" y="4814217"/>
            <a:ext cx="897920" cy="100811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6184189" y="4819218"/>
            <a:ext cx="720080" cy="1008112"/>
          </a:xfrm>
          <a:prstGeom prst="line">
            <a:avLst/>
          </a:prstGeom>
          <a:ln w="762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063847" y="5286000"/>
            <a:ext cx="897920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2946053" y="5318273"/>
            <a:ext cx="720080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666133" y="5330214"/>
            <a:ext cx="897920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4540245" y="5381737"/>
            <a:ext cx="720080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5260325" y="5432891"/>
            <a:ext cx="897920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6156176" y="5432891"/>
            <a:ext cx="720080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67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521" y="687219"/>
            <a:ext cx="2736304" cy="2697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2390" y="116631"/>
            <a:ext cx="40791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Восьмиконечная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звезда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028" name="Picture 4" descr="Картинки по запросу мордовские узор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440" y="4077072"/>
            <a:ext cx="2687201" cy="268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390" y="4758952"/>
            <a:ext cx="303705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Роговидные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узоры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968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315408"/>
            <a:ext cx="3419872" cy="2564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823"/>
            <a:ext cx="3383952" cy="2113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06" y="2106861"/>
            <a:ext cx="3001418" cy="2251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690" y="4337720"/>
            <a:ext cx="3360373" cy="2520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0"/>
            <a:ext cx="2987824" cy="217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68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83" y="908720"/>
            <a:ext cx="4259798" cy="515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426" y="878984"/>
            <a:ext cx="4627574" cy="514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47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49498"/>
            <a:ext cx="4439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Игра «Угадайка»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980495"/>
            <a:ext cx="8125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Какой флаг Республики Мордовия?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026" name="Picture 2" descr="Картинки по запросу российский фла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693" y="1844824"/>
            <a:ext cx="3096344" cy="205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Картинки по запросу флаг республики мордов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флаг республики мордов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флаг республики мордов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Картинки по запросу флаг республики мордовия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Картинки по запросу флаг республики мордовия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8862" y="1844824"/>
            <a:ext cx="3096344" cy="206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6" descr="Картинки по запросу флаг башкортостан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8" descr="Картинки по запросу флаг башкортостана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0" descr="Похожее изображение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2" descr="Похожее изображение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9243" y="4496201"/>
            <a:ext cx="308749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Flag of Mari El (2006).sv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75" y="4496201"/>
            <a:ext cx="3096344" cy="206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55575" y="2488776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287" y="499648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3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4791" y="236846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09570" y="5014972"/>
            <a:ext cx="636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7751445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354</TotalTime>
  <Words>73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Полина</dc:creator>
  <cp:lastModifiedBy>Полина</cp:lastModifiedBy>
  <cp:revision>21</cp:revision>
  <dcterms:created xsi:type="dcterms:W3CDTF">2019-12-09T17:48:51Z</dcterms:created>
  <dcterms:modified xsi:type="dcterms:W3CDTF">2019-12-15T09:26:32Z</dcterms:modified>
</cp:coreProperties>
</file>