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3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5BB1F8-CEDD-4C83-BEFE-47C46DF26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5CD5A-4E2B-4C79-BF3D-DE70375C1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4189D-7ADC-4426-9A77-7AB94EF6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99D7DD-6DB1-4A3F-800F-0959F363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EA753D-3E68-4215-872E-703CC974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5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4820B-0B62-4805-BB3B-4830E2FE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00BE48-9BD3-49B6-BD93-1FE0C350E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4A9652-E531-451E-9CB3-DA6A9B070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65E73-A53E-43D7-90CA-D73DDDA02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E6557-9F5C-4547-AAE8-C66E4ECA1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8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A39AA1-F638-4FFA-A1E8-599939C74F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9519BC-8F24-4DD6-AA9F-F8A67F42E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F2DF0-72B9-4591-BA2D-F20F06E9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B42D6-346C-4F5D-B0EA-B61CA2D4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5E69EB-BEB6-4FD7-BB2A-1130348B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7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19C19-AAEF-41BE-A89A-E2A5631F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C9DB86-DD6B-4994-8023-9DF1E21AF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F11E9A-0B71-4B21-B270-50256C3E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106996-4A3A-4C8D-9E7F-B15033B6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75D745-A981-4108-9844-B93F3CF87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D9259-25BC-4AE8-BB9F-D54E717A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6C4985-1D5B-466C-8559-5633F4F26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DF5D6-F6A7-4A3D-8C30-A52D199E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CB44A-2A24-439C-AB54-E7E9A639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F335CE-D180-48E9-9155-5F35F959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74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7B78-9D76-4F47-A5B4-C1E255E1F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9DE6EC-E73C-40FF-B3C1-46EE71DA1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A7C67F-0BDC-443F-9117-E9F8C680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B69F6-D49D-47F6-B844-E11B1FD1E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897A42-419D-4D4E-B80C-A3A5F4EA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1EA9D-78F7-4CB8-B8AF-940795E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76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37280-F71C-4C19-9983-1340FAB6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A8182-4369-4A19-BD16-B090CEEFD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9C242A-1BED-413C-8FC8-BE619FF85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9D8C9E-EC10-40A7-8F1A-449DE82A9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EAAD21-36B4-43E6-A3A7-727E942F32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B6CEFA-5AFC-445E-83E2-5533717B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143596-F867-49CA-90FE-60099C28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6F43FF-4EA0-4DD6-9DA7-E50E52D33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3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47D9C-13B0-45D4-9B30-1ABCF9DF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D0680E-D119-4D47-B3B7-23573C805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19852F-3D4E-4B3A-8072-60937CBE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46DE22-67DC-4CA5-AE48-FE2D68A1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6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CF63DB-F2D6-4498-9303-49DB6E87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91A4B4-75EA-4DD6-8330-99DE7025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055511-153A-4B63-8A74-68D93FC7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7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4848B-605D-429C-9418-10A0AB0C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12999-2659-4767-B262-DF04ACC0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5E235A-3B10-4FB3-B183-8D72CFBB9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6C9314-CD49-4D42-838E-D8C36DED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B49A11-E1F6-4334-9B26-45548301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F3D1AA-F86E-4682-A379-633847ED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1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C44CA-9602-4603-874B-29FE63C1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3F59C6-E6D2-4F7F-849A-8CE7E09ECE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379102-8C85-4317-B399-654ECF2E1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2D6E5-22AA-442E-B539-72B3B74D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6365F-9803-4BFB-A4CF-80E3A5C5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CC741-4FAE-4AD6-9733-F29A8821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0ADFA-4E1A-4847-A0CF-FFAFE842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6ED57-8770-4ADB-A430-9BCD36533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BD3E4B-40FE-49DF-A646-8154E480F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40494-D5BE-4362-AD27-19B663A2C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5E0E44-D5F0-4775-86DB-78E17EFE3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23601-C7E2-4AC1-B8F1-BA81DC261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437" y="2567671"/>
            <a:ext cx="9427534" cy="1431711"/>
          </a:xfrm>
        </p:spPr>
        <p:txBody>
          <a:bodyPr>
            <a:normAutofit/>
          </a:bodyPr>
          <a:lstStyle/>
          <a:p>
            <a:r>
              <a:rPr lang="ru-RU" dirty="0"/>
              <a:t>Классный час на тему</a:t>
            </a:r>
            <a:r>
              <a:rPr lang="en-US" dirty="0"/>
              <a:t> : </a:t>
            </a:r>
            <a:r>
              <a:rPr lang="ru-RU" dirty="0"/>
              <a:t>«Защита бездомных животных»</a:t>
            </a:r>
          </a:p>
        </p:txBody>
      </p:sp>
    </p:spTree>
    <p:extLst>
      <p:ext uri="{BB962C8B-B14F-4D97-AF65-F5344CB8AC3E}">
        <p14:creationId xmlns:p14="http://schemas.microsoft.com/office/powerpoint/2010/main" val="75619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AFCC6C-ECBF-4376-8FD1-F134E92773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31" y="768927"/>
            <a:ext cx="3250623" cy="43341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B40087-8CAD-426E-9842-38EA64DC63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8" y="768927"/>
            <a:ext cx="3250623" cy="433416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ECEB99-4186-4755-89D2-1B591F64D9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760" y="768927"/>
            <a:ext cx="3250623" cy="433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FF5464-F4D9-4B01-91EA-8AC5C8BA3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589809"/>
            <a:ext cx="4904509" cy="36783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2309C6-19BE-408B-BE4B-EF94B62C3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513" y="602672"/>
            <a:ext cx="4239491" cy="56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39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Классный час на тему : «Защита бездомных животных»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</dc:title>
  <dc:creator>vagidovkurban@inbox.ru</dc:creator>
  <cp:lastModifiedBy>vagidovkurban@inbox.ru</cp:lastModifiedBy>
  <cp:revision>11</cp:revision>
  <dcterms:created xsi:type="dcterms:W3CDTF">2019-12-15T17:01:07Z</dcterms:created>
  <dcterms:modified xsi:type="dcterms:W3CDTF">2019-12-15T18:07:15Z</dcterms:modified>
</cp:coreProperties>
</file>