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20072" y="4221088"/>
            <a:ext cx="3590216" cy="2264272"/>
          </a:xfrm>
        </p:spPr>
        <p:txBody>
          <a:bodyPr>
            <a:normAutofit fontScale="90000"/>
          </a:bodyPr>
          <a:lstStyle/>
          <a:p>
            <a:r>
              <a:rPr lang="ru-RU" dirty="0"/>
              <a:t>«Народное искусство Башкортостана,</a:t>
            </a:r>
            <a:br>
              <a:rPr lang="ru-RU" dirty="0"/>
            </a:br>
            <a:r>
              <a:rPr lang="ru-RU" dirty="0"/>
              <a:t> как средство патриотического воспитания»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200" b="1" dirty="0" smtClean="0">
                <a:solidFill>
                  <a:schemeClr val="tx1"/>
                </a:solidFill>
              </a:rPr>
              <a:t>Подготовила:</a:t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>Воспитатель: Кравченко Н.А.</a:t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                           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908720"/>
            <a:ext cx="7406640" cy="175260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«Народное искусство Башкортостана,</a:t>
            </a:r>
          </a:p>
          <a:p>
            <a:pPr algn="ctr"/>
            <a:r>
              <a:rPr lang="ru-RU" sz="3200" b="1" dirty="0">
                <a:solidFill>
                  <a:schemeClr val="tx1"/>
                </a:solidFill>
              </a:rPr>
              <a:t> как средство патриотического воспитания»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41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91" y="0"/>
            <a:ext cx="8604448" cy="703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06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8680"/>
            <a:ext cx="9144000" cy="530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3457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6143"/>
            <a:ext cx="9144000" cy="580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9154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6672"/>
            <a:ext cx="9144000" cy="542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300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17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4" y="8486"/>
            <a:ext cx="3235071" cy="514870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960" y="3140968"/>
            <a:ext cx="5847680" cy="3709137"/>
          </a:xfrm>
        </p:spPr>
      </p:pic>
    </p:spTree>
    <p:extLst>
      <p:ext uri="{BB962C8B-B14F-4D97-AF65-F5344CB8AC3E}">
        <p14:creationId xmlns:p14="http://schemas.microsoft.com/office/powerpoint/2010/main" val="1327392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3" y="16417"/>
            <a:ext cx="5059502" cy="326856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4078" y="3284985"/>
            <a:ext cx="5362508" cy="3573016"/>
          </a:xfrm>
        </p:spPr>
      </p:pic>
    </p:spTree>
    <p:extLst>
      <p:ext uri="{BB962C8B-B14F-4D97-AF65-F5344CB8AC3E}">
        <p14:creationId xmlns:p14="http://schemas.microsoft.com/office/powerpoint/2010/main" val="407725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4" y="11860"/>
            <a:ext cx="5139379" cy="341713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612" y="2924945"/>
            <a:ext cx="4823294" cy="3933056"/>
          </a:xfrm>
        </p:spPr>
      </p:pic>
    </p:spTree>
    <p:extLst>
      <p:ext uri="{BB962C8B-B14F-4D97-AF65-F5344CB8AC3E}">
        <p14:creationId xmlns:p14="http://schemas.microsoft.com/office/powerpoint/2010/main" val="274259013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82"/>
            <a:ext cx="4924504" cy="328300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440" y="3068960"/>
            <a:ext cx="5683560" cy="3789040"/>
          </a:xfrm>
        </p:spPr>
      </p:pic>
    </p:spTree>
    <p:extLst>
      <p:ext uri="{BB962C8B-B14F-4D97-AF65-F5344CB8AC3E}">
        <p14:creationId xmlns:p14="http://schemas.microsoft.com/office/powerpoint/2010/main" val="1446187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5052053" cy="37890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2765" y="927245"/>
            <a:ext cx="4408351" cy="5930755"/>
          </a:xfrm>
        </p:spPr>
      </p:pic>
    </p:spTree>
    <p:extLst>
      <p:ext uri="{BB962C8B-B14F-4D97-AF65-F5344CB8AC3E}">
        <p14:creationId xmlns:p14="http://schemas.microsoft.com/office/powerpoint/2010/main" val="116574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04" y="0"/>
            <a:ext cx="9125796" cy="7171420"/>
          </a:xfrm>
        </p:spPr>
      </p:pic>
    </p:spTree>
    <p:extLst>
      <p:ext uri="{BB962C8B-B14F-4D97-AF65-F5344CB8AC3E}">
        <p14:creationId xmlns:p14="http://schemas.microsoft.com/office/powerpoint/2010/main" val="313848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82492" cy="388686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3687" y="0"/>
            <a:ext cx="4393024" cy="6858000"/>
          </a:xfrm>
        </p:spPr>
      </p:pic>
    </p:spTree>
    <p:extLst>
      <p:ext uri="{BB962C8B-B14F-4D97-AF65-F5344CB8AC3E}">
        <p14:creationId xmlns:p14="http://schemas.microsoft.com/office/powerpoint/2010/main" val="236956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52" y="0"/>
            <a:ext cx="9150563" cy="6858000"/>
          </a:xfrm>
        </p:spPr>
      </p:pic>
    </p:spTree>
    <p:extLst>
      <p:ext uri="{BB962C8B-B14F-4D97-AF65-F5344CB8AC3E}">
        <p14:creationId xmlns:p14="http://schemas.microsoft.com/office/powerpoint/2010/main" val="22275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</TotalTime>
  <Words>16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«Народное искусство Башкортостана,  как средство патриотического воспитания»                  Подготовила: Воспитатель: Кравченко Н.А.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«Народное искусство Башкортостана,  как средство патриотического воспитания»              Подготовила: Воспитатель: Кравченко Н.А.</dc:title>
  <dc:creator>Надя</dc:creator>
  <cp:lastModifiedBy>Надя</cp:lastModifiedBy>
  <cp:revision>5</cp:revision>
  <dcterms:created xsi:type="dcterms:W3CDTF">2019-12-15T05:06:53Z</dcterms:created>
  <dcterms:modified xsi:type="dcterms:W3CDTF">2019-12-15T06:05:01Z</dcterms:modified>
</cp:coreProperties>
</file>