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7" r:id="rId4"/>
    <p:sldId id="258" r:id="rId5"/>
    <p:sldId id="264" r:id="rId6"/>
    <p:sldId id="266" r:id="rId7"/>
    <p:sldId id="265" r:id="rId8"/>
    <p:sldId id="262" r:id="rId9"/>
    <p:sldId id="263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44EAAE9-824B-458A-B9BD-F33901002014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6E5B89-27C2-4293-8962-CC0B6958FF7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detsad114.ucoz.ru/_pu/1/93325203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Наша Родина - Россия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http://rasfokus.ru/images/photos/medium/40fa84ee81727d3be9607e6206cfaea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2"/>
          <a:stretch/>
        </p:blipFill>
        <p:spPr bwMode="auto">
          <a:xfrm>
            <a:off x="395536" y="332656"/>
            <a:ext cx="8424936" cy="59804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1719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                народная кухня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s://pbs.twimg.com/media/DdirAMJU0AAuYS-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17" y="332656"/>
            <a:ext cx="8208912" cy="6191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203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dirty="0" smtClean="0">
                <a:solidFill>
                  <a:schemeClr val="bg1"/>
                </a:solidFill>
              </a:rPr>
              <a:t>гостям всегда рады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s://www.neizvestniy-geniy.ru/images/works/photo/2013/02/861215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986855" cy="61097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893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8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сюкпря</a:t>
            </a:r>
            <a:endParaRPr lang="ru-RU" sz="8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8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3130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14401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Мы живем в Ульяновской области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s://ds04.infourok.ru/uploads/ex/0604/000c8923-e0218965/img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5" t="59689" r="57442" b="15039"/>
          <a:stretch/>
        </p:blipFill>
        <p:spPr bwMode="auto">
          <a:xfrm>
            <a:off x="323528" y="332656"/>
            <a:ext cx="8496944" cy="57606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567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       происхождение мордвы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kk.docdat.com/pars_docs/refs/359/358397/358397_html_m26ccc88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6031949" cy="62738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326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bg1"/>
                </a:solidFill>
              </a:rPr>
              <a:t>Мордовский народный костюм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 descr="https://i.pinimg.com/474x/04/23/6f/04236f42c5bdecad627524da5eea130b.jpg?nii=t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4"/>
          <a:stretch/>
        </p:blipFill>
        <p:spPr bwMode="auto">
          <a:xfrm>
            <a:off x="2771800" y="260648"/>
            <a:ext cx="3312368" cy="6264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8448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                         </a:t>
            </a:r>
            <a:r>
              <a:rPr lang="ru-RU" dirty="0" err="1" smtClean="0">
                <a:solidFill>
                  <a:schemeClr val="bg1"/>
                </a:solidFill>
              </a:rPr>
              <a:t>озкис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 descr="https://s50.radikal.ru/i129/0906/97/80ecd5611b6d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0" r="11043" b="1979"/>
          <a:stretch/>
        </p:blipFill>
        <p:spPr bwMode="auto">
          <a:xfrm>
            <a:off x="323528" y="260648"/>
            <a:ext cx="8280920" cy="6192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9072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мордовские праздники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32656"/>
            <a:ext cx="8211023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75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                      </a:t>
            </a:r>
            <a:r>
              <a:rPr lang="ru-RU" dirty="0" err="1" smtClean="0">
                <a:solidFill>
                  <a:schemeClr val="bg1"/>
                </a:solidFill>
              </a:rPr>
              <a:t>шумбрат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www.mvp.ulgov.ru/images/ifcimages/32860177_176256089744237_2697498817783136256_n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9" t="6458" r="4070"/>
          <a:stretch/>
        </p:blipFill>
        <p:spPr bwMode="auto">
          <a:xfrm>
            <a:off x="478325" y="332656"/>
            <a:ext cx="8197215" cy="61616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754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chemeClr val="bg1"/>
                </a:solidFill>
              </a:rPr>
              <a:t>мордовский орнамент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 descr="https://i.pinimg.com/originals/5f/d9/2e/5fd92eadb7d770d6aaccbcd71242034e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8280920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856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err="1" smtClean="0">
                <a:solidFill>
                  <a:schemeClr val="bg1"/>
                </a:solidFill>
              </a:rPr>
              <a:t>тавлинская</a:t>
            </a:r>
            <a:r>
              <a:rPr lang="ru-RU" dirty="0" smtClean="0">
                <a:solidFill>
                  <a:schemeClr val="bg1"/>
                </a:solidFill>
              </a:rPr>
              <a:t> игрушка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 descr="https://fs.mystavridy.ru/mystavridy/works/attach/images/2017/04/06/2f29f1161f8b04abb19281feb86f10c4image-1491482723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416824" cy="5763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0868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244</TotalTime>
  <Words>36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Наша Родина - Россия</vt:lpstr>
      <vt:lpstr>Мы живем в Ульяновской области </vt:lpstr>
      <vt:lpstr>          происхождение мордвы</vt:lpstr>
      <vt:lpstr>  Мордовский народный костюм</vt:lpstr>
      <vt:lpstr>                            озкис</vt:lpstr>
      <vt:lpstr>Презентация PowerPoint</vt:lpstr>
      <vt:lpstr>                         шумбрат</vt:lpstr>
      <vt:lpstr>           мордовский орнамент</vt:lpstr>
      <vt:lpstr>             тавлинская игрушка</vt:lpstr>
      <vt:lpstr>                   народная кухня</vt:lpstr>
      <vt:lpstr>               гостям всегда рады</vt:lpstr>
      <vt:lpstr>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Родина - Россия</dc:title>
  <dc:creator>Хозяйка</dc:creator>
  <cp:lastModifiedBy>Хозяйка</cp:lastModifiedBy>
  <cp:revision>14</cp:revision>
  <dcterms:created xsi:type="dcterms:W3CDTF">2019-12-05T14:08:36Z</dcterms:created>
  <dcterms:modified xsi:type="dcterms:W3CDTF">2019-12-14T18:53:22Z</dcterms:modified>
</cp:coreProperties>
</file>