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74" r:id="rId12"/>
    <p:sldId id="267" r:id="rId13"/>
    <p:sldId id="269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1" autoAdjust="0"/>
    <p:restoredTop sz="94660"/>
  </p:normalViewPr>
  <p:slideViewPr>
    <p:cSldViewPr>
      <p:cViewPr varScale="1">
        <p:scale>
          <a:sx n="69" d="100"/>
          <a:sy n="69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BC3F9F-7EF3-49E4-8495-A708FA32302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5FB2F46-C353-457A-A142-C9C3614EEB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117180" cy="1656184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Обитатели нашего леса</a:t>
            </a:r>
            <a:br>
              <a:rPr lang="ru-RU" sz="4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556792"/>
            <a:ext cx="7416824" cy="4896544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Информационно-творческий проект</a:t>
            </a:r>
          </a:p>
          <a:p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второй младшей группе «Ягодка»</a:t>
            </a:r>
          </a:p>
          <a:p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Артамонова О.В</a:t>
            </a:r>
            <a:endPara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953" y="2852936"/>
            <a:ext cx="4104456" cy="2634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32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7117178" cy="1468800"/>
          </a:xfrm>
        </p:spPr>
        <p:txBody>
          <a:bodyPr/>
          <a:lstStyle/>
          <a:p>
            <a:pPr marL="457200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</a:rPr>
              <a:t>Результаты проекта: </a:t>
            </a:r>
            <a:endParaRPr lang="ru-RU" sz="2800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628800"/>
            <a:ext cx="7883037" cy="3648941"/>
          </a:xfrm>
        </p:spPr>
        <p:txBody>
          <a:bodyPr>
            <a:noAutofit/>
          </a:bodyPr>
          <a:lstStyle/>
          <a:p>
            <a:pPr marL="8001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развитие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у детей устойчивого интереса к представителям к обитателям нашего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леса.</a:t>
            </a:r>
            <a:endParaRPr lang="ru-RU" sz="2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8001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активное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включение родителей в педагогический процесс ДОУ, укрепление заинтересованности в сотрудничестве с детским садом.</a:t>
            </a:r>
          </a:p>
          <a:p>
            <a:pPr algn="just">
              <a:lnSpc>
                <a:spcPct val="150000"/>
              </a:lnSpc>
              <a:spcAft>
                <a:spcPts val="1125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 Благодаря проведенным занятиям, беседам, игровой деятельности  мы закрепили  и улучшили  знания детей по данной теме.</a:t>
            </a:r>
            <a:endParaRPr lang="ru-RU" sz="2400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8774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75724"/>
            <a:ext cx="8640960" cy="5849620"/>
          </a:xfrm>
        </p:spPr>
        <p:txBody>
          <a:bodyPr/>
          <a:lstStyle/>
          <a:p>
            <a:pPr marL="457200"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</a:rPr>
              <a:t>Список использованных источников</a:t>
            </a:r>
            <a:r>
              <a:rPr lang="ru-RU" sz="2400" b="1" dirty="0" smtClean="0">
                <a:latin typeface="Times New Roman"/>
                <a:ea typeface="Times New Roman"/>
              </a:rPr>
              <a:t>:</a:t>
            </a:r>
            <a:br>
              <a:rPr lang="ru-RU" sz="2400" b="1" dirty="0" smtClean="0">
                <a:latin typeface="Times New Roman"/>
                <a:ea typeface="Times New Roman"/>
              </a:rPr>
            </a:b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b="1" dirty="0" smtClean="0">
                <a:latin typeface="Times New Roman"/>
                <a:ea typeface="Times New Roman"/>
              </a:rPr>
              <a:t>1.</a:t>
            </a:r>
            <a:r>
              <a:rPr lang="ru-RU" sz="2400" dirty="0" smtClean="0">
                <a:latin typeface="Times New Roman"/>
                <a:ea typeface="Times New Roman"/>
              </a:rPr>
              <a:t> От </a:t>
            </a:r>
            <a:r>
              <a:rPr lang="ru-RU" sz="2400" dirty="0">
                <a:latin typeface="Times New Roman"/>
                <a:ea typeface="Times New Roman"/>
              </a:rPr>
              <a:t>рождения до школы. Примерная основная общеобразовательная программа дошкольного образования / под ред. Н. Е. </a:t>
            </a:r>
            <a:r>
              <a:rPr lang="ru-RU" sz="2400" dirty="0" err="1">
                <a:latin typeface="Times New Roman"/>
                <a:ea typeface="Times New Roman"/>
              </a:rPr>
              <a:t>Вераксы</a:t>
            </a:r>
            <a:r>
              <a:rPr lang="ru-RU" sz="2400" dirty="0">
                <a:latin typeface="Times New Roman"/>
                <a:ea typeface="Times New Roman"/>
              </a:rPr>
              <a:t>, Т. С. Комаровой, М. А. Васильевой. — М.: Мозаика — Синтез,2011. </a:t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b="1" dirty="0" smtClean="0">
                <a:latin typeface="Times New Roman"/>
                <a:ea typeface="Times New Roman"/>
              </a:rPr>
              <a:t>2.</a:t>
            </a:r>
            <a:r>
              <a:rPr lang="ru-RU" sz="2400" dirty="0" smtClean="0">
                <a:latin typeface="Times New Roman"/>
                <a:ea typeface="Times New Roman"/>
              </a:rPr>
              <a:t> С.Н</a:t>
            </a:r>
            <a:r>
              <a:rPr lang="ru-RU" sz="2400" dirty="0">
                <a:latin typeface="Times New Roman"/>
                <a:ea typeface="Times New Roman"/>
              </a:rPr>
              <a:t>. Николаева. Экологическое воспитание младших дошкольников. – М.: Мозаика-Синтез, 2004. – 96 с</a:t>
            </a:r>
            <a:r>
              <a:rPr lang="ru-RU" sz="2400" dirty="0" smtClean="0">
                <a:latin typeface="Times New Roman"/>
                <a:ea typeface="Times New Roman"/>
              </a:rPr>
              <a:t>.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b="1" dirty="0" smtClean="0">
                <a:latin typeface="Times New Roman"/>
                <a:ea typeface="Times New Roman"/>
              </a:rPr>
              <a:t>3.</a:t>
            </a:r>
            <a:r>
              <a:rPr lang="ru-RU" sz="2400" dirty="0" smtClean="0">
                <a:latin typeface="Times New Roman"/>
                <a:ea typeface="Times New Roman"/>
              </a:rPr>
              <a:t> И.А</a:t>
            </a:r>
            <a:r>
              <a:rPr lang="ru-RU" sz="2400" dirty="0">
                <a:latin typeface="Times New Roman"/>
                <a:ea typeface="Times New Roman"/>
              </a:rPr>
              <a:t>. Морозова, М.А. Пушкарева. Ознакомление с окружающим миром. – М.: Мозаика-Синтез, 2006. – 144 с.</a:t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b="1" dirty="0" smtClean="0">
                <a:latin typeface="Times New Roman"/>
                <a:ea typeface="Times New Roman"/>
              </a:rPr>
              <a:t>4.</a:t>
            </a:r>
            <a:r>
              <a:rPr lang="ru-RU" sz="2400" dirty="0" smtClean="0">
                <a:latin typeface="Times New Roman"/>
                <a:ea typeface="Times New Roman"/>
              </a:rPr>
              <a:t> О.А</a:t>
            </a:r>
            <a:r>
              <a:rPr lang="ru-RU" sz="2400" dirty="0">
                <a:latin typeface="Times New Roman"/>
                <a:ea typeface="Times New Roman"/>
              </a:rPr>
              <a:t>. </a:t>
            </a:r>
            <a:r>
              <a:rPr lang="ru-RU" sz="2400" dirty="0" err="1">
                <a:latin typeface="Times New Roman"/>
                <a:ea typeface="Times New Roman"/>
              </a:rPr>
              <a:t>Скоролупова</a:t>
            </a:r>
            <a:r>
              <a:rPr lang="ru-RU" sz="2400" dirty="0">
                <a:latin typeface="Times New Roman"/>
                <a:ea typeface="Times New Roman"/>
              </a:rPr>
              <a:t>. Домашние животные и дикие животные средней полосы России. – М.: ООО «Издательство Скрипторий 2003», 2010.</a:t>
            </a:r>
            <a:br>
              <a:rPr lang="ru-RU" sz="2400" dirty="0">
                <a:latin typeface="Times New Roman"/>
                <a:ea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74349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125113" cy="924475"/>
          </a:xfrm>
        </p:spPr>
        <p:txBody>
          <a:bodyPr/>
          <a:lstStyle/>
          <a:p>
            <a:pPr algn="ctr"/>
            <a:r>
              <a:rPr lang="ru-RU" dirty="0" smtClean="0"/>
              <a:t>Фотоотчет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78422"/>
            <a:ext cx="2338268" cy="1753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052736"/>
            <a:ext cx="2451403" cy="183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855" y="3717032"/>
            <a:ext cx="1804987" cy="240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3716535"/>
            <a:ext cx="1800200" cy="2402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5623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Новая папка\IMG_33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2290"/>
            <a:ext cx="249627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901" y="216496"/>
            <a:ext cx="2363126" cy="177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80728"/>
            <a:ext cx="2688299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11" y="3440992"/>
            <a:ext cx="2570039" cy="1928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293096"/>
            <a:ext cx="2493963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901" y="3440992"/>
            <a:ext cx="2195513" cy="165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9354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060848"/>
            <a:ext cx="7125113" cy="2160240"/>
          </a:xfrm>
        </p:spPr>
        <p:txBody>
          <a:bodyPr/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987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125113" cy="924475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Тема проекта: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«Обитатели нашего леса»</a:t>
            </a:r>
            <a:endParaRPr lang="ru-RU" sz="1800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280920" cy="4896544"/>
          </a:xfrm>
        </p:spPr>
        <p:txBody>
          <a:bodyPr>
            <a:no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Продолжительность проекта: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 краткосрочный.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Участники проекта: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 воспитатели, дети, родители.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Возраст детей: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 дети второй младшей группы 3-4 лет.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Вид проекта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: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информационно-творческий.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Проблема проекта: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в ходе беседы с детьми было видно, что дети мало знают о диких животных нашего региона и среде их обитания. 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«Некоторые животные живут в лесу в своих домиках, некоторые спят»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2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848872" cy="5328592"/>
          </a:xfrm>
        </p:spPr>
        <p:txBody>
          <a:bodyPr/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</a:rPr>
              <a:t>Цель проекта: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формирование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основ экологической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культуры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,  представлений о диких животных нашего региона, их  среде обитания, осознанно-правильного отношения к  представителям животного мира.</a:t>
            </a:r>
            <a:endParaRPr lang="ru-RU" sz="1800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143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75724"/>
            <a:ext cx="7920880" cy="5417572"/>
          </a:xfrm>
        </p:spPr>
        <p:txBody>
          <a:bodyPr/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образование 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необходимо начинать со знакомства с объектами природы. На земле живут тысячи различных животных. Мир животных разнообразен и привлекателен для детей. Знакомство с животными дают большой запас представлений об их особенностях, повадках, пробуждают интерес, любознательность, любовь к животным. Многие дети не могут назвать животных, которые живут в лесу. Поэтому данный проект направлен на то, чтобы познакомить детей об их образе жизни, повадках, питании. Дети получат научно-достоверные знания, обогатится их речь.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26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96944" cy="623731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проекта: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формировать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познавательный интерес и представления о животном мире наших лесов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углублять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знания детей о животном мире через чтение художественной литературы о животных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обучать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навыкам художественного исполнения различных образов в инсценировках и играх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воспитывать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эстетические чувства и эмоциональную отзывчивость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привлечь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родителей к более тесному сотрудничеству в процессе проекта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развивать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связную речь детей, обогащать словарь детей.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85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80267"/>
            <a:ext cx="7488832" cy="655272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Ожидаемые результаты реализации проекта: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• формирование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основ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 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экологической   культуры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;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•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развитие 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у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детей   любознательности,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творческих способностей,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познавательной   активности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, коммуникативных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навыков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;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• у детей будут сформированы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знания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о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диких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животных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и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их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детенышах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, повадках и среде 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обитания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;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• установление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причинно-следственных   связей между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образом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жизни   и  средой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 обитания;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• развитие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у  детей   устойчивого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интереса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к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представителям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  животного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мира –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диким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животным;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•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активное  включение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родителей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в  педагогический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процесс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ДОУ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,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укрепление  заинтересованности  в сотрудничестве  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с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</a:rPr>
              <a:t> детским  садом</a:t>
            </a:r>
            <a:r>
              <a:rPr lang="ru-RU" sz="2400" dirty="0">
                <a:solidFill>
                  <a:srgbClr val="111111"/>
                </a:solidFill>
                <a:latin typeface="Times New Roman"/>
                <a:ea typeface="Times New Roman"/>
              </a:rPr>
              <a:t>.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59800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459432"/>
            <a:ext cx="7117178" cy="14688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</a:rPr>
              <a:t>Этапы реализации проекта:</a:t>
            </a:r>
            <a:endParaRPr lang="ru-RU" sz="1800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268760"/>
            <a:ext cx="7117178" cy="4896544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US" sz="2800" b="1" dirty="0">
                <a:solidFill>
                  <a:schemeClr val="tx1"/>
                </a:solidFill>
                <a:latin typeface="Times New Roman"/>
                <a:ea typeface="Times New Roman"/>
              </a:rPr>
              <a:t>I</a:t>
            </a: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</a:rPr>
              <a:t> этап –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подготовительный</a:t>
            </a:r>
            <a:endParaRPr lang="ru-RU" sz="2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342900" indent="-342900" algn="l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Взаимодействие с детьми и их родителями;</a:t>
            </a:r>
          </a:p>
          <a:p>
            <a:pPr marL="342900" indent="-342900" algn="l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Выбор темы проекта;</a:t>
            </a:r>
          </a:p>
          <a:p>
            <a:pPr marL="342900" indent="-342900" algn="l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Постановка целей и задач;</a:t>
            </a:r>
          </a:p>
          <a:p>
            <a:pPr marL="342900" indent="-342900" algn="l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Определение методов;</a:t>
            </a:r>
          </a:p>
          <a:p>
            <a:pPr marL="342900" indent="-342900" algn="l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Подбор художественной литературы;</a:t>
            </a:r>
          </a:p>
          <a:p>
            <a:pPr marL="342900" indent="-342900" algn="l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Картотека пальчиковых, дидактических и подвижных игр;</a:t>
            </a:r>
          </a:p>
          <a:p>
            <a:pPr marL="342900" indent="-342900" algn="l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Подбор наглядного материала.</a:t>
            </a:r>
            <a:endParaRPr lang="ru-RU" sz="24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58835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243408"/>
            <a:ext cx="7117178" cy="146880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II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этап –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основной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(практический)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268760"/>
            <a:ext cx="8064896" cy="482453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непосредственно образовательной деятельности, в режимных моментах и в процессе игровой деятельности постараться найти ответы на проблемные вопросы: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живет в лесу?(побуждать различать и правильно называть диких животных, и их детенышей, среду обитания)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зимую дикие животные?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правильного отношения к диким животным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родителей к реализации проекта, при помощи создания Мини книжки о диких животных.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565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17178" cy="1468800"/>
          </a:xfrm>
        </p:spPr>
        <p:txBody>
          <a:bodyPr/>
          <a:lstStyle/>
          <a:p>
            <a:pPr marL="457200" algn="ctr">
              <a:lnSpc>
                <a:spcPct val="150000"/>
              </a:lnSpc>
              <a:spcAft>
                <a:spcPts val="0"/>
              </a:spcAft>
            </a:pPr>
            <a:r>
              <a:rPr lang="en-US" sz="2800" b="1" dirty="0">
                <a:solidFill>
                  <a:schemeClr val="tx1"/>
                </a:solidFill>
                <a:latin typeface="Times New Roman"/>
                <a:ea typeface="Times New Roman"/>
              </a:rPr>
              <a:t>III</a:t>
            </a:r>
            <a:r>
              <a:rPr lang="ru-RU" sz="2800" b="1" dirty="0">
                <a:solidFill>
                  <a:schemeClr val="tx1"/>
                </a:solidFill>
                <a:latin typeface="Times New Roman"/>
                <a:ea typeface="Times New Roman"/>
              </a:rPr>
              <a:t> этап – </a:t>
            </a:r>
            <a:r>
              <a:rPr lang="ru-RU" sz="2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заключительный</a:t>
            </a:r>
            <a:r>
              <a:rPr lang="ru-RU" sz="1600" dirty="0">
                <a:latin typeface="Times New Roman"/>
                <a:ea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988840"/>
            <a:ext cx="7117178" cy="3168352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Создание выставки детских работ.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Выставка Мини книжек «Дикие животные»</a:t>
            </a:r>
            <a:endParaRPr lang="ru-RU" sz="2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Презентация проекта.</a:t>
            </a:r>
            <a:endParaRPr lang="ru-RU" sz="2400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3603835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202</TotalTime>
  <Words>239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Spring</vt:lpstr>
      <vt:lpstr>Обитатели нашего леса </vt:lpstr>
      <vt:lpstr>Тема проекта: «Обитатели нашего леса»</vt:lpstr>
      <vt:lpstr>Цель проекта: формирование основ экологической    культуры,  представлений о диких животных нашего региона, их  среде обитания, осознанно-правильного отношения к  представителям животного мира.</vt:lpstr>
      <vt:lpstr>Актуальность: Экологическое образование  ребенка необходимо начинать со знакомства с объектами природы. На земле живут тысячи различных животных. Мир животных разнообразен и привлекателен для детей. Знакомство с животными дают большой запас представлений об их особенностях, повадках, пробуждают интерес, любознательность, любовь к животным. Многие дети не могут назвать животных, которые живут в лесу. Поэтому данный проект направлен на то, чтобы познакомить детей об их образе жизни, повадках, питании. Дети получат научно-достоверные знания, обогатится их речь.</vt:lpstr>
      <vt:lpstr>Задачи проекта: - формировать познавательный интерес и представления о животном мире наших лесов; - углублять знания детей о животном мире через чтение художественной литературы о животных; - обучать навыкам художественного исполнения различных образов в инсценировках и играх; - воспитывать эстетические чувства и эмоциональную отзывчивость; - привлечь родителей к более тесному сотрудничеству в процессе проекта; - развивать связную речь детей, обогащать словарь детей.</vt:lpstr>
      <vt:lpstr>Ожидаемые результаты реализации проекта: • формирование   основ   экологической   культуры; • развитие   у   детей   любознательности,  творческих способностей,  познавательной   активности, коммуникативных   навыков; • у детей будут сформированы   знания  о   диких животных   и  их  детенышах, повадках и среде  обитания; • установление   причинно-следственных   связей между  образом   жизни   и  средой   обитания; • развитие   у  детей   устойчивого  интереса  к представителям    животного  мира –  диким животным; • активное  включение  родителей  в  педагогический процесс  ДОУ,  укрепление  заинтересованности  в сотрудничестве  с  детским  садом. </vt:lpstr>
      <vt:lpstr>Этапы реализации проекта:</vt:lpstr>
      <vt:lpstr>II этап – основной (практический)</vt:lpstr>
      <vt:lpstr>III этап – заключительный </vt:lpstr>
      <vt:lpstr>Результаты проекта: </vt:lpstr>
      <vt:lpstr>Список использованных источников:  1. От рождения до школы. Примерная основная общеобразовательная программа дошкольного образования / под ред. Н. Е. Вераксы, Т. С. Комаровой, М. А. Васильевой. — М.: Мозаика — Синтез,2011.  2. С.Н. Николаева. Экологическое воспитание младших дошкольников. – М.: Мозаика-Синтез, 2004. – 96 с. 3. И.А. Морозова, М.А. Пушкарева. Ознакомление с окружающим миром. – М.: Мозаика-Синтез, 2006. – 144 с. 4. О.А. Скоролупова. Домашние животные и дикие животные средней полосы России. – М.: ООО «Издательство Скрипторий 2003», 2010. </vt:lpstr>
      <vt:lpstr>Фотоотчет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Обитатели нашего леса</dc:title>
  <dc:creator>user</dc:creator>
  <cp:lastModifiedBy>user</cp:lastModifiedBy>
  <cp:revision>22</cp:revision>
  <dcterms:created xsi:type="dcterms:W3CDTF">2019-02-26T07:31:50Z</dcterms:created>
  <dcterms:modified xsi:type="dcterms:W3CDTF">2019-12-15T15:44:36Z</dcterms:modified>
</cp:coreProperties>
</file>