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758" autoAdjust="0"/>
  </p:normalViewPr>
  <p:slideViewPr>
    <p:cSldViewPr>
      <p:cViewPr varScale="1">
        <p:scale>
          <a:sx n="61" d="100"/>
          <a:sy n="61" d="100"/>
        </p:scale>
        <p:origin x="-9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Проект «Огонь- друг или враг?»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049091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Разработала Новикова Л.С.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Югорск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бовь\Desktop\image-0-02-04-00f2adb67b59ccbed0860f82a524a96586e1fc9cfed6600ab4cb3c6f16e031af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3284985" cy="3284984"/>
          </a:xfrm>
          <a:prstGeom prst="rect">
            <a:avLst/>
          </a:prstGeom>
          <a:noFill/>
        </p:spPr>
      </p:pic>
      <p:pic>
        <p:nvPicPr>
          <p:cNvPr id="2051" name="Picture 3" descr="C:\Users\Любовь\Desktop\image-0-02-05-96a766d2d4f8b59f30f4a2a774d7d5098f52089cf1adedb30200d46677980790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068960"/>
            <a:ext cx="3168352" cy="3168352"/>
          </a:xfrm>
          <a:prstGeom prst="rect">
            <a:avLst/>
          </a:prstGeom>
          <a:noFill/>
        </p:spPr>
      </p:pic>
      <p:pic>
        <p:nvPicPr>
          <p:cNvPr id="6" name="Picture 2" descr="C:\Users\Любовь\Desktop\risunok7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836712"/>
            <a:ext cx="504056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esktop\p70320-075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4283968" cy="4283968"/>
          </a:xfrm>
          <a:prstGeom prst="rect">
            <a:avLst/>
          </a:prstGeom>
          <a:noFill/>
        </p:spPr>
      </p:pic>
      <p:pic>
        <p:nvPicPr>
          <p:cNvPr id="3075" name="Picture 3" descr="C:\Users\Любовь\Desktop\p70320-0909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00808"/>
            <a:ext cx="4719935" cy="47199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бовь\Desktop\p70320-093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005062" cy="4005064"/>
          </a:xfrm>
          <a:prstGeom prst="rect">
            <a:avLst/>
          </a:prstGeom>
          <a:noFill/>
        </p:spPr>
      </p:pic>
      <p:pic>
        <p:nvPicPr>
          <p:cNvPr id="4099" name="Picture 3" descr="C:\Users\Любовь\Desktop\p70322-070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84784"/>
            <a:ext cx="468052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юбовь\Desktop\p70322-0953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3419872" cy="3419872"/>
          </a:xfrm>
          <a:prstGeom prst="rect">
            <a:avLst/>
          </a:prstGeom>
          <a:noFill/>
        </p:spPr>
      </p:pic>
      <p:pic>
        <p:nvPicPr>
          <p:cNvPr id="5123" name="Picture 3" descr="C:\Users\Любовь\Desktop\p70327-1558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0"/>
            <a:ext cx="3600400" cy="3600400"/>
          </a:xfrm>
          <a:prstGeom prst="rect">
            <a:avLst/>
          </a:prstGeom>
          <a:noFill/>
        </p:spPr>
      </p:pic>
      <p:pic>
        <p:nvPicPr>
          <p:cNvPr id="5124" name="Picture 4" descr="C:\Users\Любовь\Desktop\p70328-094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01008"/>
            <a:ext cx="3048001" cy="3048000"/>
          </a:xfrm>
          <a:prstGeom prst="rect">
            <a:avLst/>
          </a:prstGeom>
          <a:noFill/>
        </p:spPr>
      </p:pic>
      <p:pic>
        <p:nvPicPr>
          <p:cNvPr id="5125" name="Picture 5" descr="C:\Users\Любовь\Desktop\p70328-0945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2852936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юбовь\Desktop\p70328-095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3048000" cy="3048001"/>
          </a:xfrm>
          <a:prstGeom prst="rect">
            <a:avLst/>
          </a:prstGeom>
          <a:noFill/>
        </p:spPr>
      </p:pic>
      <p:pic>
        <p:nvPicPr>
          <p:cNvPr id="6147" name="Picture 3" descr="C:\Users\Любовь\Desktop\p70405-0907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76672"/>
            <a:ext cx="3048000" cy="3048001"/>
          </a:xfrm>
          <a:prstGeom prst="rect">
            <a:avLst/>
          </a:prstGeom>
          <a:noFill/>
        </p:spPr>
      </p:pic>
      <p:pic>
        <p:nvPicPr>
          <p:cNvPr id="6148" name="Picture 4" descr="C:\Users\Любовь\Desktop\p70322-0954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573016"/>
            <a:ext cx="3048001" cy="3048000"/>
          </a:xfrm>
          <a:prstGeom prst="rect">
            <a:avLst/>
          </a:prstGeom>
          <a:noFill/>
        </p:spPr>
      </p:pic>
      <p:pic>
        <p:nvPicPr>
          <p:cNvPr id="6149" name="Picture 5" descr="C:\Users\Любовь\Desktop\risunok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212976"/>
            <a:ext cx="3279601" cy="3279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14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Проект «Огонь- друг или враг?»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«Огонь- друг или враг?»</dc:title>
  <dc:creator>Любовь</dc:creator>
  <cp:lastModifiedBy>Любовь</cp:lastModifiedBy>
  <cp:revision>4</cp:revision>
  <dcterms:created xsi:type="dcterms:W3CDTF">2019-12-15T11:40:00Z</dcterms:created>
  <dcterms:modified xsi:type="dcterms:W3CDTF">2019-12-15T12:02:11Z</dcterms:modified>
</cp:coreProperties>
</file>