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Набор картинок для фона презентации замечатель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Психолого-педагогические особенности детей раннего и дошкольного возраста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Раннее детство: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-младенчество (0-1)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-ранний возраст (1-3)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5445224"/>
            <a:ext cx="3627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Козак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О.А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Набор картинок для фона презентации замечатель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Отличительные особенности младенческого возраста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1.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Быстрый темп физического и психического развития; 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      Формируется двигательная активность и сенсомоторная координация;</a:t>
            </a:r>
          </a:p>
          <a:p>
            <a:pPr marL="514350" indent="-514350">
              <a:buAutoNum type="arabicPeriod" startAt="3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Интеллект формируется на основе действий с предметами;</a:t>
            </a:r>
          </a:p>
          <a:p>
            <a:pPr marL="514350" indent="-514350">
              <a:buAutoNum type="arabicPeriod" startAt="3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Появляются первые слова, которые имеют ситуативный характер и понятны близким людям</a:t>
            </a:r>
          </a:p>
          <a:p>
            <a:pPr marL="514350" indent="-514350">
              <a:buAutoNum type="arabicPeriod" startAt="3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Интенсивно развивается общение со взрослым. Первая форма общения - эмоциональная - непосредственная (ситуативно-личностная).</a:t>
            </a:r>
          </a:p>
          <a:p>
            <a:pPr marL="514350" indent="-514350">
              <a:buAutoNum type="arabicPeriod" startAt="3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Вторая форма общения - эмоционально-опосредованная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ситуативно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деловая);</a:t>
            </a:r>
          </a:p>
          <a:p>
            <a:pPr marL="514350" indent="-514350">
              <a:buAutoNum type="arabicPeriod" startAt="3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Начинает формироваться образ «Я», появление первых желаний («хочу», «не хочу»);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3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Ребенок воспринимает разнообразие ярких цветов, звуков, форм;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Развивается эмоциональная отзывчивость на музыку, пение.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Набор картинок для фона презентации замечатель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Отличительные особенности раннего возраста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темпы роста и физического развития ребенка по сравнению с младенческим возрастом несколько снижаются;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интенсивно созревают сенсорные и моторные зоны коры головного мозга, более отчетливо проявляется взаимосвязь физического и нервно -психического развития;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увеличивается подвижность нервных процессов, совершенствуется их уравновешенность;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увеличивается период активного бодрствования (до 4 - 4,5 часов);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организм лучше приспосабливается к условиям окружающей среды; овладевает основными жизненно важными движениями (ходьба, бег, лазание, действия с предметами);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овладевает элементарными гигиеническими навыками и навыками самообслуживания;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активно интересуется окружающим миром, задает вопросы, много и активно экспериментирует, наблюдает; закладываются основы наглядно - образного и символического мышления.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00" dirty="0" smtClean="0">
                <a:latin typeface="Times New Roman" pitchFamily="18" charset="0"/>
                <a:cs typeface="Times New Roman" pitchFamily="18" charset="0"/>
              </a:rPr>
            </a:b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Набор картинок для фона презентации замечатель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Отличительные особенности раннего возраста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овладевает родным языком, использует основные грамматические категории и словарь разговорной речи.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проявляет интерес к другому человеку, испытывает доверие к нему, стремится к общению и взаимодействию со взрослыми и сверстниками;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осознает свою половую принадлежность («Я - мальчик», «Я - девочка»);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ребенок испытывает повышенную потребность в эмоциональных контактах со взрослыми, ярко выражает свои чувства;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появляется фундаментальная характеристика ребенка 3 лет («Я сам», «Я могу»), что находит выражение в самостоятельности и инициативности;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 детей появляется стремление к достижению результата, продукта своей деятельности.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76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Психолого-педагогические особенности детей раннего и дошкольного возраста </vt:lpstr>
      <vt:lpstr>Отличительные особенности младенческого возраста</vt:lpstr>
      <vt:lpstr>Отличительные особенности раннего возраста</vt:lpstr>
      <vt:lpstr>Отличительные особенности раннего возраста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Психолого-педагогические особенности детей раннего и дошкольного возраста </dc:title>
  <dc:creator>Kab-05</dc:creator>
  <cp:lastModifiedBy>Admin</cp:lastModifiedBy>
  <cp:revision>11</cp:revision>
  <dcterms:created xsi:type="dcterms:W3CDTF">2015-11-09T12:32:32Z</dcterms:created>
  <dcterms:modified xsi:type="dcterms:W3CDTF">2019-12-10T15:54:48Z</dcterms:modified>
</cp:coreProperties>
</file>