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61" r:id="rId4"/>
    <p:sldId id="264" r:id="rId5"/>
    <p:sldId id="263" r:id="rId6"/>
    <p:sldId id="262" r:id="rId7"/>
    <p:sldId id="259" r:id="rId8"/>
    <p:sldId id="260" r:id="rId9"/>
    <p:sldId id="265" r:id="rId10"/>
    <p:sldId id="269" r:id="rId11"/>
    <p:sldId id="270" r:id="rId12"/>
    <p:sldId id="267" r:id="rId13"/>
    <p:sldId id="268" r:id="rId14"/>
    <p:sldId id="266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E0BA5A-4762-4CE2-BBA2-9441FA0A390A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339F61-5EB3-4658-8CBD-E44D7FFFF8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http://detsad-kitty.ru/uploads/posts/2014-05/1400795514_115-kopi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0"/>
            <a:ext cx="5832648" cy="6597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844824"/>
            <a:ext cx="25922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Овощи фрукты ягоды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260648"/>
            <a:ext cx="597666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Зеленый дом тесноват: Длинный, узкий, гладкий. В доме рядом сидят Малые ребятки. Пришла осенью беда — Треснул дом их гладкий, Побежали кто куда Малые </a:t>
            </a:r>
            <a:r>
              <a:rPr lang="ru-RU" sz="2500" dirty="0" smtClean="0">
                <a:solidFill>
                  <a:srgbClr val="C00000"/>
                </a:solidFill>
              </a:rPr>
              <a:t>ребятки.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46434" name="Picture 2" descr="http://clipartmania.ru/uploads/gallery/comthumb/341/peas-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4896544" cy="4248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Этот вкусный желтый плод Прям из Африки плывет, Обезьянкам в зоопарке Пищу целый год </a:t>
            </a:r>
            <a:r>
              <a:rPr lang="ru-RU" sz="2500" dirty="0" smtClean="0">
                <a:solidFill>
                  <a:srgbClr val="C00000"/>
                </a:solidFill>
              </a:rPr>
              <a:t>дает.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45410" name="Picture 2" descr="https://im1-tub-ru.yandex.net/i?id=326436682909012c043d3ef8ef981983&amp;n=33&amp;h=215&amp;w=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56824"/>
            <a:ext cx="6845374" cy="4628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8864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Само оно с кулачок, Имеет красный бочок, Дотронешься — гладко, А откусишь — </a:t>
            </a:r>
            <a:r>
              <a:rPr lang="ru-RU" sz="2500" dirty="0" smtClean="0">
                <a:solidFill>
                  <a:srgbClr val="C00000"/>
                </a:solidFill>
              </a:rPr>
              <a:t>сладко.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48482" name="Picture 2" descr="http://fermermag.ru/image/cache/data/yagodnaya-voda-yabloko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5472608" cy="5050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Этот фрукт как неваляшка, Одет в желтую рубашку. В саду покой нарушив, С дерева сорвалась</a:t>
            </a:r>
            <a:r>
              <a:rPr lang="ru-RU" sz="2500" dirty="0" smtClean="0">
                <a:solidFill>
                  <a:srgbClr val="C00000"/>
                </a:solidFill>
              </a:rPr>
              <a:t>…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47458" name="Picture 2" descr="http://skinnier.ru/wp-content/uploads/2015/11/dieta-gru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844824"/>
            <a:ext cx="5508104" cy="4580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5976" y="18864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Он похож рыжий мяч, Только уж не мчится вскачь. В нём есть С витамин — Это </a:t>
            </a:r>
            <a:r>
              <a:rPr lang="ru-RU" sz="2500" dirty="0" smtClean="0">
                <a:solidFill>
                  <a:srgbClr val="C00000"/>
                </a:solidFill>
              </a:rPr>
              <a:t>спелый…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49506" name="Picture 2" descr="http://oblepiha.com/uploads/posts/2010-04/1272108453_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06352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Как кровь, красная. Как мед, вкусная. Как мяч, </a:t>
            </a:r>
            <a:r>
              <a:rPr lang="ru-RU" sz="2500" dirty="0" smtClean="0">
                <a:solidFill>
                  <a:srgbClr val="C00000"/>
                </a:solidFill>
              </a:rPr>
              <a:t>круглая.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53602" name="Picture 2" descr="https://im1-tub-ru.yandex.net/i?id=4217100004297b3bb581103cee1feae9&amp;n=33&amp;h=215&amp;w=3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92337"/>
            <a:ext cx="7278563" cy="5164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1"/>
          <p:cNvSpPr>
            <a:spLocks noChangeArrowheads="1"/>
          </p:cNvSpPr>
          <p:nvPr/>
        </p:nvSpPr>
        <p:spPr bwMode="auto">
          <a:xfrm>
            <a:off x="3779912" y="188640"/>
            <a:ext cx="518283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Ягоды на тонкой ветке —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Все лозы родные детки.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Съешь всю гроздь и будешь рад.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Это — сладкий...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2579" name="Picture 3" descr="http://www.honeylady.ru/wp-content/uploads/2015/09/vino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53818"/>
            <a:ext cx="6408712" cy="4816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7772400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Задачи: </a:t>
            </a:r>
            <a:r>
              <a:rPr lang="ru-RU" dirty="0" smtClean="0"/>
              <a:t>закреплять знания детей об овощах, фруктах и ягодах. Развивать память, воображение, развивать умение правильно отгадывать  загадки.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4593704" cy="140513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C6600"/>
                </a:solidFill>
              </a:rPr>
              <a:t>     </a:t>
            </a:r>
            <a:r>
              <a:rPr lang="ru-RU" sz="4500" dirty="0" smtClean="0">
                <a:solidFill>
                  <a:srgbClr val="CC6600"/>
                </a:solidFill>
              </a:rPr>
              <a:t>Сидит </a:t>
            </a:r>
            <a:r>
              <a:rPr lang="ru-RU" sz="4500" dirty="0" smtClean="0">
                <a:solidFill>
                  <a:srgbClr val="CC6600"/>
                </a:solidFill>
              </a:rPr>
              <a:t>бабушка на грядках, Вся она в заплатках, А заплатку оторвешь- Заплачешь и </a:t>
            </a:r>
            <a:r>
              <a:rPr lang="ru-RU" sz="4500" dirty="0" smtClean="0">
                <a:solidFill>
                  <a:srgbClr val="CC6600"/>
                </a:solidFill>
              </a:rPr>
              <a:t>уйдешь.</a:t>
            </a:r>
            <a:endParaRPr lang="ru-RU" sz="4500" dirty="0" smtClean="0">
              <a:solidFill>
                <a:srgbClr val="CC6600"/>
              </a:solidFill>
            </a:endParaRPr>
          </a:p>
          <a:p>
            <a:endParaRPr lang="ru-RU" dirty="0"/>
          </a:p>
        </p:txBody>
      </p:sp>
      <p:pic>
        <p:nvPicPr>
          <p:cNvPr id="117762" name="Picture 2" descr="http://4put.ru/pictures/max/518/1592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08348"/>
            <a:ext cx="5292080" cy="4949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99992" y="260648"/>
            <a:ext cx="4374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Уродилась на славу, Кругла, бела, кудрява. Кто очень любит щи, Меня в них </a:t>
            </a:r>
            <a:r>
              <a:rPr lang="ru-RU" sz="2500" dirty="0" smtClean="0">
                <a:solidFill>
                  <a:srgbClr val="C00000"/>
                </a:solidFill>
              </a:rPr>
              <a:t>отыщи.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4690" name="Picture 2" descr="http://img3.proshkolu.ru/content/media/pic/std/3000000/2797000/2796039-8bc67c27cacd66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7343233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Был зеленым и маленьким, Стал большим и красненьким. </a:t>
            </a:r>
          </a:p>
        </p:txBody>
      </p:sp>
      <p:pic>
        <p:nvPicPr>
          <p:cNvPr id="111618" name="Picture 2" descr="http://dacha-market.ru/uploadedFiles/eshopimages/big/TOMAT_marab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5207893" cy="5415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5976" y="260648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Меня копали из земли, Пекли, жарили, варили А потом все съели И всегда хвалили</a:t>
            </a:r>
            <a:r>
              <a:rPr lang="ru-RU" sz="2500" dirty="0" smtClean="0">
                <a:solidFill>
                  <a:srgbClr val="C00000"/>
                </a:solidFill>
              </a:rPr>
              <a:t>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2642" name="Picture 2" descr="https://www.b2b.land/upload/iblock/0dc/%D0%9A%D0%B0%D1%80%D1%82%D0%BE%D1%84%D0%B5%D0%BB%D1%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586646" cy="4720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45720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Зеленые поросятки выросли на нашей грядке, К солнцу — бочком, хвостики у них — крючком. Наши поросятки с нами играют в </a:t>
            </a:r>
            <a:r>
              <a:rPr lang="ru-RU" sz="2500" dirty="0" smtClean="0">
                <a:solidFill>
                  <a:srgbClr val="C00000"/>
                </a:solidFill>
              </a:rPr>
              <a:t>прятки.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3666" name="Picture 2" descr="http://www.playing-field.ru/img/2015/051921/3918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71630"/>
            <a:ext cx="6551290" cy="4535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5976" y="26064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За кучерявый хохолок Из норки </a:t>
            </a:r>
            <a:r>
              <a:rPr lang="ru-RU" sz="2500" dirty="0" err="1">
                <a:solidFill>
                  <a:srgbClr val="C00000"/>
                </a:solidFill>
              </a:rPr>
              <a:t>лиску</a:t>
            </a:r>
            <a:r>
              <a:rPr lang="ru-RU" sz="2500" dirty="0">
                <a:solidFill>
                  <a:srgbClr val="C00000"/>
                </a:solidFill>
              </a:rPr>
              <a:t> поволок. Трогаешь — гладкая, Кушаешь — </a:t>
            </a:r>
            <a:r>
              <a:rPr lang="ru-RU" sz="2500" dirty="0" smtClean="0">
                <a:solidFill>
                  <a:srgbClr val="C00000"/>
                </a:solidFill>
              </a:rPr>
              <a:t>сладкая.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6738" name="Picture 2" descr="http://y-ra.com.ua/Eda/i0355r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67236"/>
            <a:ext cx="7704856" cy="4758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500" dirty="0" smtClean="0">
                <a:solidFill>
                  <a:srgbClr val="C00000"/>
                </a:solidFill>
              </a:rPr>
              <a:t>Вверху — зеленая, Внизу — красная, В землю вросла. А что же это?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5714" name="Picture 2" descr="http://profolk.ru/images/banners/2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28077"/>
            <a:ext cx="7482408" cy="4957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88640"/>
            <a:ext cx="7380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>
                <a:solidFill>
                  <a:srgbClr val="C00000"/>
                </a:solidFill>
              </a:rPr>
              <a:t>Он бывает очень разный – Зеленый, желтый, красный. И жгучий он и сладкий, Стоит знать его повадки. Сам он главный среди специй! Вы узнали? </a:t>
            </a:r>
            <a:r>
              <a:rPr lang="ru-RU" sz="2500" dirty="0" smtClean="0">
                <a:solidFill>
                  <a:srgbClr val="C00000"/>
                </a:solidFill>
              </a:rPr>
              <a:t>Это…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50530" name="Picture 2" descr="http://fotoham.ru/img/picture/Dec/03/56aeb921dad4778d23ed7550381f19e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709490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303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2016-05-15T16:18:57Z</dcterms:created>
  <dcterms:modified xsi:type="dcterms:W3CDTF">2016-05-15T17:12:07Z</dcterms:modified>
</cp:coreProperties>
</file>