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opedia.ru/4_90888_gotovnost-k-innovatsionnoy-deyatelnosti-kak-vazhna-professionalnaya-kachestvo-pedagoga.html" TargetMode="External"/><Relationship Id="rId2" Type="http://schemas.openxmlformats.org/officeDocument/2006/relationships/hyperlink" Target="https://yandex.ru/images/search?tex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ylektsii.ru/11-56513.html" TargetMode="External"/><Relationship Id="rId4" Type="http://schemas.openxmlformats.org/officeDocument/2006/relationships/hyperlink" Target="https://studfile.net/preview/2494044/page:12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im0-tub-ru.yandex.net/i?id=8398d0a7878c042db6cf773ee61576b4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43608" y="188640"/>
            <a:ext cx="7128792" cy="2930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4348" y="188640"/>
            <a:ext cx="7386044" cy="5240624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300" b="1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3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13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</a:t>
            </a:r>
            <a:r>
              <a:rPr kumimoji="0" lang="ru-RU" sz="41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- </a:t>
            </a:r>
            <a:r>
              <a:rPr kumimoji="0" lang="ru-RU" sz="41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инноватор</a:t>
            </a:r>
            <a:endParaRPr kumimoji="0" lang="ru-RU" sz="4100" b="1" i="0" u="none" strike="noStrike" kern="1200" cap="none" spc="0" normalizeH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4725144"/>
            <a:ext cx="4824536" cy="1994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Левицкая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1.bp.blogspot.com/-zfzZ2cu6CBk/WTRKIfCc2UI/AAAAAAAARQI/4VLnMhF8H0QApjU7htmjcfmbZHhSKURqgCLcB/s1600/-3-6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7" y="1000108"/>
            <a:ext cx="7500990" cy="557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Электронные источники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https://yandex.ru/images/search?text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https://yandex.ru/images/search?text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https://studopedia.ru/4_90888_gotovnost-k-innovatsionnoy-deyatelnosti-kak-vazhna-professionalnaya-kachestvo-pedagoga.html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https://studfile.net/preview/2494044/page:12/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https://yandex.ru/images/search?text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https://mylektsii.ru/11-56513.html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000108"/>
            <a:ext cx="4643470" cy="492922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		Изготовитель (в образовании)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это педагог, который  формирует  личность на первоначальном этапе развития человека в обществе.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Педагог-инноватор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 - учитель,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стремящийся к максимальной творческой самореализации, усматривающий противоречия в функционировании, развитии системы образования и создающий на этой основе свои оригинальные способы или системы обучения, воспитания, контроля.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gelsfedu.ru/images/Mediateka/new_2019/04.03.2019/bezymyanny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00108"/>
            <a:ext cx="37862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ds03.infourok.ru/uploads/ex/12c5/0005566c-85494bfc/img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857232"/>
            <a:ext cx="7000924" cy="526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288676"/>
          </a:xfrm>
        </p:spPr>
        <p:txBody>
          <a:bodyPr>
            <a:normAutofit fontScale="85000" lnSpcReduction="1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социально–личностные качества дошкольников, умеющих мыслить неординарно и творчески; 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инициативность, любознательность, произвольность, способность к творческому самовыражению;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стимулировать коммуникативную, познавательную, игровую и другую активность детей в различных видах деятельности;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dirty="0" smtClean="0">
              <a:solidFill>
                <a:srgbClr val="38383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детей применять современные инновационные технологии, направленные на успешную социализацию личности в обществе  и повышения уровня интеллектуального мышления и </a:t>
            </a:r>
            <a:r>
              <a:rPr lang="ru-RU" dirty="0" err="1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воображения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285860"/>
            <a:ext cx="9144000" cy="55721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83838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83838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83838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83838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383838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383838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" name="Рисунок 7" descr="teacher-cliparts-transparent-166872-7479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5357826"/>
            <a:ext cx="928694" cy="1246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Личностные и профессиональные качества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472518" cy="51458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900" i="1" u="sng" dirty="0" smtClean="0"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выстраивать целостную образовательную программу, которая учитывала бы индивидуальный подход к детям, образовательные стандарты, новые педагогические ориентиры;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i="1" u="sng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видеть индивидуальные способности детей и учить в соответствии с их особенностей;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i="1" u="sng" dirty="0" smtClean="0">
                <a:latin typeface="Times New Roman" pitchFamily="18" charset="0"/>
                <a:cs typeface="Times New Roman" pitchFamily="18" charset="0"/>
              </a:rPr>
              <a:t>Умение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продуктивно, нестандартно организовать обучение и воспитание, то есть обеспечить создание детьми своих результатов и, используя инновационные технологии, стимулировать их развитие;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i="1" u="sng" dirty="0" smtClean="0"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технологиями, формами и методами инновационного обучения, быть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сотворцом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цели их деятельности, заинтересованным и компетентным консультантом и помощником в соотнесении цели с результатом, использовании доступных для детей форм рефлексии и самооценки;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i="1" u="sng" dirty="0" smtClean="0"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видеть, адекватно оценивать, стимулировать открытие и формы культурного самовыражения воспитанников;</a:t>
            </a:r>
          </a:p>
          <a:p>
            <a:pPr>
              <a:buFont typeface="Wingdings" pitchFamily="2" charset="2"/>
              <a:buChar char="Ø"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Способность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творчески мыслить, к рефлексивной деятельности, осознание значимости, актуальности собственных инновационных поисков и открытий.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900igr.net/up/datas/177549/02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071546"/>
            <a:ext cx="7383494" cy="550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teacher-cliparts-transparent-166872-74799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1142984"/>
            <a:ext cx="1428760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900igr.net/up/datas/152682/0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752721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teacher-cliparts-transparent-166872-74799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73860" y="5143512"/>
            <a:ext cx="984420" cy="109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принципы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Принцип интеграции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образования. Предусматривает усиленное внимание к личности каждого ребенка как высшей социальной ценности общества, ориентацию на формирование гражданина с высокими интеллектуальными, моральными, физическими качествами.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дифференциации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индивидуализации образования. Настраивает на обеспечение условий для полноценного проявления и развития способностей каждого воспитанника.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демократизации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образования. Соблюдение его обязывает к созданию предпосылок для развития активности, инициативы, творчества учащихся и учителей, заинтересованной их взаимодействия, участия общественности в управлении образованием.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caf/00157cf6-230e2aa8/img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42984"/>
            <a:ext cx="6676794" cy="523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3a94cb1184380d7b66a62ef49b94c07b&amp;n=33&amp;w=267&amp;h=15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142984"/>
            <a:ext cx="22145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400</TotalTime>
  <Words>305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Слайд 1</vt:lpstr>
      <vt:lpstr>Слайд 2</vt:lpstr>
      <vt:lpstr>Слайд 3</vt:lpstr>
      <vt:lpstr>Задачи: </vt:lpstr>
      <vt:lpstr>Личностные и профессиональные качества</vt:lpstr>
      <vt:lpstr>Слайд 6</vt:lpstr>
      <vt:lpstr>Слайд 7</vt:lpstr>
      <vt:lpstr>Основные принципы</vt:lpstr>
      <vt:lpstr>Слайд 9</vt:lpstr>
      <vt:lpstr>Слайд 10</vt:lpstr>
      <vt:lpstr>Электронные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44</cp:revision>
  <dcterms:created xsi:type="dcterms:W3CDTF">2019-09-22T09:01:42Z</dcterms:created>
  <dcterms:modified xsi:type="dcterms:W3CDTF">2019-12-15T08:08:47Z</dcterms:modified>
</cp:coreProperties>
</file>