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129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84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393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900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02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791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92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722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52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76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65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740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052736"/>
            <a:ext cx="7772400" cy="1470025"/>
          </a:xfrm>
        </p:spPr>
        <p:txBody>
          <a:bodyPr>
            <a:norm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№24 с. Крутой Лог»</a:t>
            </a:r>
            <a:b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Гладышко Н.В.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3511574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Песочная терапия в развитии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</a:p>
          <a:p>
            <a:endParaRPr lang="ru-RU" sz="4000" b="1" dirty="0"/>
          </a:p>
          <a:p>
            <a:endParaRPr lang="ru-RU" sz="4000" b="1" dirty="0" smtClean="0"/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09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931224" cy="619268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современном обществе все больше изменяются концептуальные подходы к обучению и воспитанию детей, создаются новые технологии, программы.  Педагоги стараются разнообразить свою деятельность, используя новейшие технологии, ставя главной задачей педагогического процесса развитие личности ребенка.</a:t>
            </a:r>
          </a:p>
          <a:p>
            <a:r>
              <a:rPr lang="ru-RU" dirty="0"/>
              <a:t>В процессе развития у ребенка меняются взгляды на мир и отношения с окружающими.  Неумение и нежелание общаться друг с другом приводят к конфликтам как в детском саду, так и в семье. Помочь ему в решении конфликтных ситуаций, сформировать сознательное управление поведением поможет песочная терапия.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551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467600" cy="5865515"/>
          </a:xfrm>
        </p:spPr>
        <p:txBody>
          <a:bodyPr>
            <a:normAutofit/>
          </a:bodyPr>
          <a:lstStyle/>
          <a:p>
            <a:endParaRPr lang="ru-RU" sz="2600" dirty="0" smtClean="0"/>
          </a:p>
          <a:p>
            <a:endParaRPr lang="ru-RU" sz="2600" dirty="0"/>
          </a:p>
          <a:p>
            <a:endParaRPr lang="ru-RU" sz="2600" dirty="0" smtClean="0"/>
          </a:p>
          <a:p>
            <a:endParaRPr lang="ru-RU" sz="2600" dirty="0"/>
          </a:p>
          <a:p>
            <a:r>
              <a:rPr lang="ru-RU" sz="2600" dirty="0" smtClean="0"/>
              <a:t>В </a:t>
            </a:r>
            <a:r>
              <a:rPr lang="ru-RU" sz="2600" dirty="0"/>
              <a:t>России песочная терапия появилась не так давно, но очень хорошо зарекомендовала себя в образовательном процессе. О положительном эффекте песочной терапии можно говорить не только в отношении нормально развивающихся детей, но и детей с особенностями в развитии.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324471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467600" cy="5865515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Песок - необычный природный материал, который помогает расслабиться, успокоиться, снять эмоциональное напряжение. Ведь как приятно ходить босиком по песку, погружать в него руки, пропускать сквозь пальцы. Эти маленькие песчинки активизируют чувствительные нервные окончания на кончиках пальцев, на ладонях.</a:t>
            </a:r>
          </a:p>
          <a:p>
            <a:r>
              <a:rPr lang="ru-RU" dirty="0"/>
              <a:t>Песок, по сравнению с другими материалами для творчества: глиной, пластилином, красками, имеет ряд преимуществ и способен завораживать маленького человека своей податливостью, способностью принимать любые формы: быть сухим, легким и ускользающим или влажным, плотным и пластичным. Например, создание песочных композиций не требует особых умений от ребенка. Сделать что-то не так невозможно, это очень важно для тех детей, кто привык строго оценивать себя, кто боится сделать что-то не так, кому трудно передать словами свои переживания, страхи.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361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557748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2600" dirty="0"/>
              <a:t>Обязательный компонент работы в песочнице - небольшие фигурки или их изображения (люди, животные, растения). Так как занятия в песочнице необычны и очень интересны детям, то необходимо оговорить правила поведения в песочнице:</a:t>
            </a:r>
          </a:p>
          <a:p>
            <a:r>
              <a:rPr lang="ru-RU" sz="2600" dirty="0"/>
              <a:t>- песок не разбрасывать;</a:t>
            </a:r>
          </a:p>
          <a:p>
            <a:r>
              <a:rPr lang="ru-RU" sz="2600" dirty="0"/>
              <a:t>-не разрушать постройки других;</a:t>
            </a:r>
          </a:p>
          <a:p>
            <a:r>
              <a:rPr lang="ru-RU" sz="2600" dirty="0"/>
              <a:t>-не уносить игрушки;</a:t>
            </a:r>
          </a:p>
          <a:p>
            <a:r>
              <a:rPr lang="ru-RU" sz="2600" dirty="0"/>
              <a:t>-не заливать всю песочницу водой.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803013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467600" cy="5649491"/>
          </a:xfrm>
        </p:spPr>
        <p:txBody>
          <a:bodyPr>
            <a:noAutofit/>
          </a:bodyPr>
          <a:lstStyle/>
          <a:p>
            <a:r>
              <a:rPr lang="ru-RU" sz="2600" dirty="0"/>
              <a:t> Песочная  терапия дает возможность проведения занятий для развития мелкой моторики руки ребенка, развитию фонетической, лексической, грамматической стороны речи. Также способствует формированию коммуникативных навыков, улучшению памяти, внимания и образного мышления, избавлению от тревог и страхов.</a:t>
            </a:r>
          </a:p>
          <a:p>
            <a:r>
              <a:rPr lang="ru-RU" sz="2600" dirty="0"/>
              <a:t>Игра с песком позитивно влияет на эмоциональное самочувствие детей, способна заинтересовать, отвлечь, расслабить ребенка, а значит обеспечить успешное выполнение задания.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247632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610" y="303237"/>
            <a:ext cx="7886700" cy="1325563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Картинки по запросу дети играются в пес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488832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49742483"/>
      </p:ext>
    </p:extLst>
  </p:cSld>
  <p:clrMapOvr>
    <a:masterClrMapping/>
  </p:clrMapOvr>
</p:sld>
</file>

<file path=ppt/theme/theme1.xml><?xml version="1.0" encoding="utf-8"?>
<a:theme xmlns:a="http://schemas.openxmlformats.org/drawingml/2006/main" name="улитка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улитка</Template>
  <TotalTime>58</TotalTime>
  <Words>418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улитка</vt:lpstr>
      <vt:lpstr>МДОУ «Детский сад №24 с. Крутой Лог» Учитель-логопед Гладышко Н.В.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RePack by Diakov</cp:lastModifiedBy>
  <cp:revision>5</cp:revision>
  <dcterms:created xsi:type="dcterms:W3CDTF">2019-08-28T12:40:30Z</dcterms:created>
  <dcterms:modified xsi:type="dcterms:W3CDTF">2019-11-10T08:05:02Z</dcterms:modified>
</cp:coreProperties>
</file>