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2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99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4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9138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16839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3287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4637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4421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5192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416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103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177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306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184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6754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14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829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0284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998CCD9-0B7D-4CD9-83D8-3EDC4DDF994E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98B64-8A74-4AAE-8142-C879FC8A3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85222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ОТКРЫТОЕ ЗАНЯТИЕ НАДЕ\2756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ОТКРЫТОЕ ЗАНЯТИЕ НАДЕ\0cb74c2146c132d5c365efc083e717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ОТКРЫТОЕ ЗАНЯТИЕ НАДЕ\b1290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0160" y="0"/>
            <a:ext cx="996695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ОТКРЫТОЕ ЗАНЯТИЕ НАДЕ\img_5702c0816eb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362</TotalTime>
  <Words>0</Words>
  <Application>Microsoft Office PowerPoint</Application>
  <PresentationFormat>Произвольный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Ион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user</dc:creator>
  <cp:lastModifiedBy>Руслан</cp:lastModifiedBy>
  <cp:revision>37</cp:revision>
  <dcterms:created xsi:type="dcterms:W3CDTF">2018-01-19T11:01:15Z</dcterms:created>
  <dcterms:modified xsi:type="dcterms:W3CDTF">2019-11-27T13:10:56Z</dcterms:modified>
</cp:coreProperties>
</file>