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5ADD0-8864-44CA-AB46-361FC1146C0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030DB-E307-4749-97C5-E404B19A7E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detskiy-sad.com/wp-content/uploads/2019/03/pdd-prozfo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29256" y="4500570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Кунакбаева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З.Н.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785794"/>
            <a:ext cx="67866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Консультация для педагогов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«Обучение дошкольников основам безопасности жизнедеятельности».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s://ds03.infourok.ru/uploads/ex/0164/00050a73-4b140df3/13/hello_html_m214855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000372"/>
            <a:ext cx="3643338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tskiy-sad.com/wp-content/uploads/2019/03/pdd-prozfo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714356"/>
            <a:ext cx="70723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 человека к безопасному существованию в окружающей среде должна проходить на всех этапах жизни человека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начинать ее необходимо с дошкольного возраста. Задача педагогов и родителей состоит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только в том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чтобы оберегать и защищать ребенка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и в опасными жизненными ситуациями.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Учитывая, что большую часть времени дошкольники проводят вне дома, главная роль в обучении дошкольников основам безопасной жизнедеятельности принадлежит воспитателям дошкольных образовательных учреждений.</a:t>
            </a:r>
          </a:p>
        </p:txBody>
      </p:sp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tskiy-sad.com/wp-content/uploads/2019/03/pdd-prozfo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428604"/>
            <a:ext cx="6929486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Главная цель работы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 дошкольных учреждениях по данному направлению – охрана жизни и здоровья детей, воспитание у дошкольников ответственного отношения к личной и общественной безопасности и формирование у них опыта безопасной жизнедеятельности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endParaRPr lang="ru-RU" b="1" dirty="0" smtClean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задачами являются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1.Обеспечить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здоровый и безопасный образ жизни ребенка.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2.Расширять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знания детей об общепринятых нормах поведения для охраны жизни и здоровья человека.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3.Обучить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воспитанников умению распознать и оценить опасности окружающей среды.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4.Учить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адекватно и осознанно действовать в той или иной нестандартной обстановке.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детей самостоятельность и ответственность за свое поведение и поступки.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6.Формировать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родителей воспитанников личную и социальную ответственность за безопасность своего ребенка.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tskiy-sad.com/wp-content/uploads/2019/03/pdd-prozfo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571480"/>
            <a:ext cx="70723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Каждый ребенок – дошкольник должен знать следующее: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857224" y="1000108"/>
            <a:ext cx="7429552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и важный шаг к безопасности детей дошкольного возраста заключается в том, что они должны понять, что правила устанавливают взрослые. Когда ребенок вырастет, то он сможет сам устанавливать правила своего поведения, но пока он подчиняется родителям.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всегда помогут своему ребенку, но он не должен от них ничего скрывать. Родители всегда должны быть на стороне своего ребенка. Если ребенок будет что-то держать в тайне, то родители не смогут помочь.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должен знать основную информацию о себе. Имя, фамилию, домашний адрес, номер телефона. Надо проверить, что дошкольник может без запинки их назвать.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Дошкольник должен знать, что далеко не все взрослые хорошие, что на улице нельзя разговаривать с незнакомцами, нельзя с ними никуда идти или брать от них подарки. Ребенок должен уметь сказать «нет, мне не разрешают» чужим людям.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должен понимать, что никто из хороших взрослых не будет обращаться к малышам за помощью. Взрослые должны общаться со взрослыми. Нельзя никого чужого вести к себе домой или что-то ему показывать или давать.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Дошкольник должен иметь понятия «плохого» или «странного» поведения. Он должен отличать пьяных взрослых (они шатаются, от них пахнет, понимать, что если по улице идет голый человек или кто-то ругается - то это плохо, и ему надо идти к родителям.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должен иметь представление об основных опасностях на улице, в том числе о больших собаках, едущих машинах, висящих сосульках, лежащих шприцах и т. 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Дошкольник должен знать правила пожарной безопасности и телефон пожарной службы. Вы должны убедиться, что ребенок правильно набирает номер телефона и знает, что сказать.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Дошкольник должен знать правила поведения дома, поведение с газом, электричеством, водой, острыми, режущими предметами, бытовой химией и лекарствами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tskiy-sad.com/wp-content/uploads/2019/03/pdd-prozfo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85786" y="642918"/>
            <a:ext cx="742955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 основных условий достижения высоких результатов обучения дошкольников ОБЖ является тесное взаимодействие дошкольного учреждения с семьей. Обязательно нужно вовлекать в процесс обучения родителей, которые должны в домашних условиях проводить беседы со своими детьми о безопасности. Устраивать семейные конкурсы, в которых могли бы участвовать дошкольники и их родители.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Задача педагогического коллектива дошкольного учреждения – сделать родителей своими единомышленниками, убедить их, что невозможно требовать от ребенка выполнения того или иного правила, если близкие ему люди сами не всегда его выполняют.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Таким образом, все усилия педагогов должны быть направлены не только на охрану жизни и здоровья детей, воспитание у дошкольников ответственного отношения к личной и общественной безопасности и формирование у них опыта безопасной жизнедеятельности, но и на пробуждение и активизацию у взрослых собственной ответственности за безопасность, здоровье и жизнь детей.</a:t>
            </a:r>
          </a:p>
          <a:p>
            <a:r>
              <a:rPr lang="ru-RU" dirty="0"/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88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2019-12-15T08:24:13Z</dcterms:created>
  <dcterms:modified xsi:type="dcterms:W3CDTF">2019-12-15T08:55:22Z</dcterms:modified>
</cp:coreProperties>
</file>