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4DB57-AC27-423E-92DE-E5FE31348908}" type="datetimeFigureOut">
              <a:rPr lang="ru-RU" smtClean="0"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99A8B-1145-4D22-A0E8-39CFA1A6E6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&#1057;&#1077;&#1088;&#1075;&#1077;&#1081;\&#1056;&#1072;&#1073;&#1086;&#1095;&#1080;&#1081;%20&#1089;&#1090;&#1086;&#1083;\&#1084;&#1077;&#1076;&#1083;&#1077;&#1085;&#1085;&#1099;&#1081;%20&#1074;&#1072;&#1083;&#1100;&#1089;1.MP3" TargetMode="Externa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87;&#1086;&#1083;&#1100;&#1082;&#1072;1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80;&#1089;&#1087;&#1072;&#1085;&#1089;&#1082;&#1080;&#1081;%20&#1090;&#1072;&#1085;&#1077;&#1094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7;&#1077;&#1088;&#1075;&#1077;&#1081;\&#1056;&#1072;&#1073;&#1086;&#1095;&#1080;&#1081;%20&#1089;&#1090;&#1086;&#1083;\&#1095;&#1072;&#1081;&#1082;&#1086;&#1074;&#1089;&#1082;&#1080;&#1081;%20&#1086;&#1082;&#1090;&#1103;&#1073;&#1088;&#1100;01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5993676_183987_1600_1200_www.nevseoboi.com.u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70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3068960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вопросительно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47656" y="2276872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радостно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3789040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грустно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789040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утвердительно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1556792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зло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204864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мечтательно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4869160"/>
            <a:ext cx="27363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гордо</a:t>
            </a:r>
            <a:endParaRPr lang="ru-RU" sz="6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3f3c3787ce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8604448" cy="6476803"/>
          </a:xfrm>
        </p:spPr>
      </p:pic>
      <p:pic>
        <p:nvPicPr>
          <p:cNvPr id="7" name="полька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6165304"/>
            <a:ext cx="304800" cy="304800"/>
          </a:xfrm>
          <a:prstGeom prst="rect">
            <a:avLst/>
          </a:prstGeom>
        </p:spPr>
      </p:pic>
      <p:pic>
        <p:nvPicPr>
          <p:cNvPr id="8" name="медленный вальс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61156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0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65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orso di spagnolo. flamenc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67136" y="188640"/>
            <a:ext cx="7776864" cy="6090865"/>
          </a:xfrm>
        </p:spPr>
      </p:pic>
      <p:pic>
        <p:nvPicPr>
          <p:cNvPr id="5" name="испанский тан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8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UrDnOBaiz-2560x16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чайковский октябрь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716016" cy="3501008"/>
          </a:xfrm>
        </p:spPr>
      </p:pic>
      <p:pic>
        <p:nvPicPr>
          <p:cNvPr id="5" name="Рисунок 4" descr="sm_users_img-239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"/>
            <a:ext cx="4499992" cy="3428999"/>
          </a:xfrm>
          <a:prstGeom prst="rect">
            <a:avLst/>
          </a:prstGeom>
        </p:spPr>
      </p:pic>
      <p:pic>
        <p:nvPicPr>
          <p:cNvPr id="7" name="Рисунок 6" descr="PicsDesktop.net_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429000"/>
            <a:ext cx="4499991" cy="3429000"/>
          </a:xfrm>
          <a:prstGeom prst="rect">
            <a:avLst/>
          </a:prstGeom>
        </p:spPr>
      </p:pic>
      <p:pic>
        <p:nvPicPr>
          <p:cNvPr id="6" name="Рисунок 5" descr="1187022763_417574756D6E204C65617665732C204E657720596F726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429000"/>
            <a:ext cx="4644008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</Words>
  <Application>Microsoft Office PowerPoint</Application>
  <PresentationFormat>Экран (4:3)</PresentationFormat>
  <Paragraphs>7</Paragraphs>
  <Slides>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7</cp:revision>
  <dcterms:created xsi:type="dcterms:W3CDTF">2014-02-20T11:52:50Z</dcterms:created>
  <dcterms:modified xsi:type="dcterms:W3CDTF">2014-02-20T13:01:08Z</dcterms:modified>
</cp:coreProperties>
</file>