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82" r:id="rId5"/>
    <p:sldId id="283" r:id="rId6"/>
    <p:sldId id="259" r:id="rId7"/>
    <p:sldId id="260" r:id="rId8"/>
    <p:sldId id="261" r:id="rId9"/>
    <p:sldId id="263" r:id="rId10"/>
    <p:sldId id="265" r:id="rId11"/>
    <p:sldId id="268" r:id="rId12"/>
    <p:sldId id="269" r:id="rId13"/>
    <p:sldId id="270" r:id="rId14"/>
    <p:sldId id="275" r:id="rId15"/>
    <p:sldId id="284" r:id="rId16"/>
    <p:sldId id="286" r:id="rId17"/>
    <p:sldId id="281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6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34150-D2D0-425C-8E1E-007373B02FF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86AF0-669D-4085-897E-0465EDCD09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2ывцу23увы23вы23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86AF0-669D-4085-897E-0465EDCD09E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oy-investigates-butterf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667542" cy="7173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5832648" cy="4464496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Экологическ</a:t>
            </a:r>
            <a:r>
              <a:rPr lang="ru-RU" sz="4000" dirty="0" smtClean="0"/>
              <a:t>о</a:t>
            </a:r>
            <a:r>
              <a:rPr lang="ru-RU" sz="4000" b="1" dirty="0" smtClean="0"/>
              <a:t>е развитие ребенка в процессе ознакомления с окружающим и природой 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55892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Подготовила : воспитатель </a:t>
            </a:r>
            <a:r>
              <a:rPr lang="ru-RU" sz="2400" dirty="0" err="1" smtClean="0"/>
              <a:t>МбДОУ</a:t>
            </a:r>
            <a:r>
              <a:rPr lang="ru-RU" sz="2400" dirty="0" smtClean="0"/>
              <a:t> детский сад комбинированного вида №5    « Березка»  </a:t>
            </a:r>
            <a:r>
              <a:rPr lang="ru-RU" sz="2400" dirty="0" err="1" smtClean="0"/>
              <a:t>Чернюх</a:t>
            </a:r>
            <a:r>
              <a:rPr lang="ru-RU" sz="2400" dirty="0" smtClean="0"/>
              <a:t> Т. В.</a:t>
            </a:r>
            <a:endParaRPr lang="ru-RU" sz="2400" dirty="0"/>
          </a:p>
        </p:txBody>
      </p:sp>
    </p:spTree>
  </p:cSld>
  <p:clrMapOvr>
    <a:masterClrMapping/>
  </p:clrMapOvr>
  <p:transition spd="slow" advClick="0" advTm="1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r>
              <a:rPr lang="ru-RU" dirty="0" smtClean="0"/>
              <a:t>Систематические     наблюдения в природе учат детей быть внимательными, бережно относиться к ней и ее обитателям. Привлекая детей к тесному общению с природой, познанию мира, мы  способствуем развитию у них таких качеств, как доброта, терпение, трудолюбие и милосердие. Эти качества, заложенные  в дошкольном возрасте, прочно войдут в их характер, станут основой, помогут на протяжении всей дальнейшей жизни бережно относиться к окружающему миру.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7228656" cy="605107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ru-RU" dirty="0" smtClean="0"/>
              <a:t>Я учу детей удивляться и удивлять, учу радоваться жизни и дарить радость другим, а для этого я стараюсь быть то артистом, то  </a:t>
            </a:r>
            <a:r>
              <a:rPr lang="ru-RU" dirty="0" err="1" smtClean="0"/>
              <a:t>Лесовичком</a:t>
            </a:r>
            <a:r>
              <a:rPr lang="ru-RU" dirty="0" smtClean="0"/>
              <a:t>, Осенью. И точно знаю, что после таких бесед, наблюдений, игр, дети никогда не обидят животных, не наступят даже на маленького жучка, обойдут чуть видимую паутинку, потому  что любовь к природе  - это любовь ко всему живому, к окружающему детей миру.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Детское экспериментирование является одним из методов обучения и развития естественнонаучных представлений дошкольников. В ходе опытной деятельности дошкольник учится наблюдать, размышлять, сравнивать, отвечать на вопросы, делать выводы, устанавливать причинно-следственную связь, соблюдать правила безопасности. Освоение систематизированных поисково-познавательных знаний детей, становление опытно-экспериментальных действий формирует основы логического мышления, обеспечивает максимальную эффективность интеллектуального развития дошкольников и их полноценную готовность к обучению в школе.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7488832" cy="1296144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Детям дошкольного возраста присуще большое желание трудиться и это я стараюсь использовать в разных видах посильной трудовой деятельности: дежурства в уголке природы, уход за цветами, помощь дворнику в уборке участка, и тут мы можем поиграть в игру « С какого дерева листок».   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" name="Содержимое 5" descr="&amp;Изображение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276872"/>
            <a:ext cx="4536504" cy="3402378"/>
          </a:xfrm>
        </p:spPr>
      </p:pic>
      <p:pic>
        <p:nvPicPr>
          <p:cNvPr id="7" name="Рисунок 6" descr="DSC013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3645024"/>
            <a:ext cx="3871979" cy="290398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За годы  работы я выработала приоритетные принципы своей деятельности:</a:t>
            </a:r>
          </a:p>
          <a:p>
            <a:r>
              <a:rPr lang="ru-RU" dirty="0" smtClean="0"/>
              <a:t>-хочу, чтобы детский сад стал для детей вторым домом.</a:t>
            </a:r>
          </a:p>
          <a:p>
            <a:r>
              <a:rPr lang="ru-RU" dirty="0" smtClean="0"/>
              <a:t>-я хочу, чтобы меня любили,  поэтому стараюсь жить по принципу: относись  к детям так, как бы ты хотела, чтобы они относились к тебе:</a:t>
            </a:r>
          </a:p>
          <a:p>
            <a:r>
              <a:rPr lang="ru-RU" dirty="0" smtClean="0"/>
              <a:t>-Я не всезнайка. Поэтому постоянно учусь сама, чтобы научить других;</a:t>
            </a:r>
          </a:p>
          <a:p>
            <a:r>
              <a:rPr lang="ru-RU" dirty="0" smtClean="0"/>
              <a:t>-Я давно рассталась с детством, но позволяю детям учить меня тому, что знают и умеют они;</a:t>
            </a:r>
          </a:p>
          <a:p>
            <a:r>
              <a:rPr lang="ru-RU" dirty="0" smtClean="0"/>
              <a:t>-Стремлюсь принимать детей такими, какие они есть, стараюсь быть терпеливой к ошибкам детей и прощать их.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89040"/>
            <a:ext cx="3851920" cy="2808312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Общаясь с природой, дети развивают свои творческие способности; учатся дружить, доброжелательно относиться к людям, животным, растениям, замечать красоту вокруг себя и приумножать прекрасное.</a:t>
            </a:r>
            <a:endParaRPr lang="ru-RU" sz="2800" dirty="0"/>
          </a:p>
        </p:txBody>
      </p:sp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868" y="1714488"/>
            <a:ext cx="4569971" cy="3429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72390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Помочь ребёнку открыть для себя мир природы, научить любить, понимать и беречь его, познать свой организм и научиться беречь своё здоровье – вот основные направления, которые мы определили в экологическом воспитании детей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5" name="Рисунок 4" descr="image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428868"/>
            <a:ext cx="4930723" cy="424847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И свою  презентацию хочется закончить словами</a:t>
            </a:r>
            <a:r>
              <a:rPr lang="en-US" sz="3100" dirty="0" smtClean="0"/>
              <a:t> </a:t>
            </a:r>
            <a:r>
              <a:rPr lang="ru-RU" sz="3100" dirty="0" smtClean="0"/>
              <a:t>И. </a:t>
            </a:r>
            <a:r>
              <a:rPr lang="ru-RU" sz="3100" dirty="0" err="1" smtClean="0"/>
              <a:t>Ольховик</a:t>
            </a:r>
            <a:r>
              <a:rPr lang="ru-RU" sz="31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Улыбнулась мне в сердце удача</a:t>
            </a:r>
            <a:endParaRPr lang="ru-RU" dirty="0" smtClean="0"/>
          </a:p>
          <a:p>
            <a:r>
              <a:rPr lang="ru-RU" b="1" dirty="0" smtClean="0"/>
              <a:t>Благодарна за это судьбе.</a:t>
            </a:r>
            <a:endParaRPr lang="ru-RU" dirty="0" smtClean="0"/>
          </a:p>
          <a:p>
            <a:r>
              <a:rPr lang="ru-RU" b="1" dirty="0" smtClean="0"/>
              <a:t>Знаю я, не могло быть иначе, </a:t>
            </a:r>
            <a:endParaRPr lang="ru-RU" dirty="0" smtClean="0"/>
          </a:p>
          <a:p>
            <a:r>
              <a:rPr lang="ru-RU" b="1" dirty="0" smtClean="0"/>
              <a:t>в этом мире, на этой земле!</a:t>
            </a:r>
            <a:endParaRPr lang="ru-RU" dirty="0" smtClean="0"/>
          </a:p>
          <a:p>
            <a:r>
              <a:rPr lang="ru-RU" b="1" dirty="0" smtClean="0"/>
              <a:t>Ведь профессий так много на свете!</a:t>
            </a:r>
            <a:endParaRPr lang="ru-RU" dirty="0" smtClean="0"/>
          </a:p>
          <a:p>
            <a:r>
              <a:rPr lang="ru-RU" b="1" dirty="0" smtClean="0"/>
              <a:t>Важных, нужных и трудовых,</a:t>
            </a:r>
            <a:endParaRPr lang="ru-RU" dirty="0" smtClean="0"/>
          </a:p>
          <a:p>
            <a:r>
              <a:rPr lang="ru-RU" b="1" dirty="0" smtClean="0"/>
              <a:t>Но меня привлекают дети, </a:t>
            </a:r>
            <a:endParaRPr lang="ru-RU" dirty="0" smtClean="0"/>
          </a:p>
          <a:p>
            <a:r>
              <a:rPr lang="ru-RU" b="1" dirty="0" smtClean="0"/>
              <a:t>И не мыслю я жизни без них!</a:t>
            </a:r>
            <a:endParaRPr lang="ru-RU" dirty="0" smtClean="0"/>
          </a:p>
          <a:p>
            <a:r>
              <a:rPr lang="ru-RU" b="1" dirty="0" smtClean="0"/>
              <a:t>И пусть возразит мне кто то:</a:t>
            </a:r>
            <a:endParaRPr lang="ru-RU" dirty="0" smtClean="0"/>
          </a:p>
          <a:p>
            <a:r>
              <a:rPr lang="ru-RU" b="1" dirty="0" smtClean="0"/>
              <a:t>« работа – покоя нет!»</a:t>
            </a:r>
            <a:endParaRPr lang="ru-RU" dirty="0" smtClean="0"/>
          </a:p>
          <a:p>
            <a:r>
              <a:rPr lang="ru-RU" b="1" dirty="0" smtClean="0"/>
              <a:t>Я говорю вам твердо, </a:t>
            </a:r>
            <a:endParaRPr lang="ru-RU" dirty="0" smtClean="0"/>
          </a:p>
          <a:p>
            <a:r>
              <a:rPr lang="ru-RU" b="1" dirty="0" smtClean="0"/>
              <a:t>Слушайте мой ответ:</a:t>
            </a:r>
            <a:endParaRPr lang="ru-RU" dirty="0" smtClean="0"/>
          </a:p>
          <a:p>
            <a:r>
              <a:rPr lang="ru-RU" b="1" dirty="0" smtClean="0"/>
              <a:t>Я – воспитатель, и горжусь я этим</a:t>
            </a:r>
            <a:endParaRPr lang="ru-RU" dirty="0" smtClean="0"/>
          </a:p>
          <a:p>
            <a:r>
              <a:rPr lang="ru-RU" b="1" dirty="0" smtClean="0"/>
              <a:t>Ведь жизнь свою, я посвящаю детям!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77072"/>
            <a:ext cx="72390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Подготовила:  воспитатель МБДОУ детский сад </a:t>
            </a:r>
            <a:r>
              <a:rPr lang="ru-RU" sz="2800" dirty="0" err="1" smtClean="0"/>
              <a:t>комбиннированного</a:t>
            </a:r>
            <a:r>
              <a:rPr lang="ru-RU" sz="2800" dirty="0" smtClean="0"/>
              <a:t> вида №5 « Березка» </a:t>
            </a:r>
            <a:r>
              <a:rPr lang="ru-RU" sz="2800" dirty="0" err="1" smtClean="0"/>
              <a:t>Чернюх</a:t>
            </a:r>
            <a:r>
              <a:rPr lang="ru-RU" sz="2800" dirty="0" smtClean="0"/>
              <a:t> Т. В.</a:t>
            </a:r>
            <a:endParaRPr lang="ru-RU" sz="2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92000" cy="1368000"/>
          </a:xfrm>
        </p:spPr>
        <p:txBody>
          <a:bodyPr numCol="1">
            <a:normAutofit fontScale="90000"/>
          </a:bodyPr>
          <a:lstStyle/>
          <a:p>
            <a:r>
              <a:rPr lang="ru-RU" sz="1300" b="1" dirty="0" smtClean="0"/>
              <a:t>Учу я всех с природой в мире жить,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1" dirty="0" smtClean="0"/>
              <a:t>Ее любить, ее ценить,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1" dirty="0" smtClean="0"/>
              <a:t>Учу я наблюдать и понимать, 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1" dirty="0" smtClean="0"/>
              <a:t>Что нам дает она, и что мы можем ей в замен отдать.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1" dirty="0" smtClean="0"/>
              <a:t>Такая технология подхода,  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1" dirty="0" smtClean="0"/>
              <a:t>Ко всем детишкам, и в любое время года!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71113_html_m218aebef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2285992"/>
            <a:ext cx="4032448" cy="2608364"/>
          </a:xfrm>
        </p:spPr>
      </p:pic>
      <p:pic>
        <p:nvPicPr>
          <p:cNvPr id="10" name="Рисунок 9" descr="&amp;Изображение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7686" y="3214686"/>
            <a:ext cx="3384376" cy="2538282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Экологическое воспитание – это прежде всего нравственное воспитание,  поэтому  под экологическим воспитанием надо понимать  единство экологического сознания и поведения, гармоничного с природой.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60648"/>
            <a:ext cx="3960440" cy="597666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Цель экологического воспитания дошкольника: развитие ребенка на познавательном, эмоциональном и практическом уровнях для формирования разумного отношения к миру, к себе как жителю своей страны и планеты Земля.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5183444_141601306000_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476672"/>
            <a:ext cx="3888432" cy="576064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24954970180988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772816"/>
            <a:ext cx="4868817" cy="44638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Задачи экологического      </a:t>
            </a:r>
            <a:br>
              <a:rPr lang="ru-RU" dirty="0" smtClean="0"/>
            </a:br>
            <a:r>
              <a:rPr lang="ru-RU" dirty="0" smtClean="0"/>
              <a:t>              воспитания: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980728"/>
            <a:ext cx="3556248" cy="5330992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>Формировать у дошкольников представление о разнообразии и неповторимости окружающего мира через развитие интереса к миру природы.</a:t>
            </a:r>
          </a:p>
          <a:p>
            <a:pPr lvl="0"/>
            <a:r>
              <a:rPr lang="ru-RU" sz="2000" dirty="0" smtClean="0"/>
              <a:t>Формировать положительное </a:t>
            </a:r>
            <a:r>
              <a:rPr lang="ru-RU" sz="2000" dirty="0" err="1" smtClean="0"/>
              <a:t>эстетико</a:t>
            </a:r>
            <a:r>
              <a:rPr lang="ru-RU" sz="2000" dirty="0" smtClean="0"/>
              <a:t> – этическое отношение дошкольников к природе.</a:t>
            </a:r>
          </a:p>
          <a:p>
            <a:pPr lvl="0"/>
            <a:r>
              <a:rPr lang="ru-RU" sz="2000" dirty="0" smtClean="0"/>
              <a:t>Формирование у ребенка склонности к проявлению позитивного взаимодействия с миром природы через развитие у него навыков и умений.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&amp;Изображение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571744"/>
            <a:ext cx="4572000" cy="3429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Очень важный компонент в экологическом воспитании дошкольников – игровая деятельность. Ведь овладение знаниями о природе в процессе игры способствует формированию у детей осознанного,  правильного  отношению к растительному и животному миру. Поэтому для обучения  используются различные игровые элементы: сюжет, воображаемая ситуация, ролевые действия, а своеобразные игровые  элементы в обучении – игрушки, литературные персонажи, герои мультфильмов.</a:t>
            </a:r>
            <a:endParaRPr lang="ru-RU" sz="1600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/>
              <a:t>Дети очень любят играть в путешествие, в процессе которых узнают много нового. Они  отдаются игре, она их захватывает. Здесь очень важно,  чтобы сам воспитатель легко входил в игру, и одновременно исполнял две роли. Вот например в игре « Путешествие на  остров Черепах»,я исполняла роль воспитателя и капитана корабля, а в сюжетно – ролевой игре « Зоопарк» - роль экскурсовода и воспитателя.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11" name="Рисунок 10" descr="_60067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71670" y="2500306"/>
            <a:ext cx="3841593" cy="2564904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/>
              <a:t>Кроме обучающих ситуаций, в работе с детьми я  использую разнообразные дидактические игры природоведческого  характера.</a:t>
            </a:r>
            <a:br>
              <a:rPr lang="ru-RU" sz="1400" b="1" dirty="0" smtClean="0"/>
            </a:br>
            <a:r>
              <a:rPr lang="ru-RU" sz="1400" b="1" dirty="0" smtClean="0"/>
              <a:t>Игра доставляет большую радость ребёнку, потому что она дает ему возможность активно действовать. Необходимо предлагать дошкольникам игры, которые строятся на их знаниях и отражают  ту или иную деятельность людей в природе.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Рисунок 4" descr="201505130916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4723" y="1928802"/>
            <a:ext cx="6882521" cy="385765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&amp;Изображение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88640"/>
            <a:ext cx="4640931" cy="3480698"/>
          </a:xfrm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-35514"/>
            <a:ext cx="34918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14550" algn="l"/>
              </a:tabLst>
            </a:pP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Детям можно предложить обследовать их с помощью разных органов чувств: понюхать,  прижаться щекой, погладить, закрыть глаза и ощутить запах клумбы. Здесь уместно провести такие игры, как «Живая клумба цветов», «Найди растение по описанию», «Найди растение по названию».</a:t>
            </a:r>
            <a:endParaRPr kumimoji="0" lang="ru-RU" b="1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1" name="Рисунок 10" descr="_60067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3645024"/>
            <a:ext cx="4392488" cy="3212976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354</TotalTime>
  <Words>886</Words>
  <Application>Microsoft Office PowerPoint</Application>
  <PresentationFormat>Экран (4:3)</PresentationFormat>
  <Paragraphs>46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Экологическое развитие ребенка в процессе ознакомления с окружающим и природой </vt:lpstr>
      <vt:lpstr>Учу я всех с природой в мире жить, Ее любить, ее ценить, Учу я наблюдать и понимать,  Что нам дает она, и что мы можем ей в замен отдать. Такая технология подхода,   Ко всем детишкам, и в любое время года! </vt:lpstr>
      <vt:lpstr>Экологическое воспитание – это прежде всего нравственное воспитание,  поэтому  под экологическим воспитанием надо понимать  единство экологического сознания и поведения, гармоничного с природой. </vt:lpstr>
      <vt:lpstr>Цель экологического воспитания дошкольника: развитие ребенка на познавательном, эмоциональном и практическом уровнях для формирования разумного отношения к миру, к себе как жителю своей страны и планеты Земля. </vt:lpstr>
      <vt:lpstr>      Задачи экологического                     воспитания: </vt:lpstr>
      <vt:lpstr>Очень важный компонент в экологическом воспитании дошкольников – игровая деятельность. Ведь овладение знаниями о природе в процессе игры способствует формированию у детей осознанного,  правильного  отношению к растительному и животному миру. Поэтому для обучения  используются различные игровые элементы: сюжет, воображаемая ситуация, ролевые действия, а своеобразные игровые  элементы в обучении – игрушки, литературные персонажи, герои мультфильмов.</vt:lpstr>
      <vt:lpstr>Дети очень любят играть в путешествие, в процессе которых узнают много нового. Они  отдаются игре, она их захватывает. Здесь очень важно,  чтобы сам воспитатель легко входил в игру, и одновременно исполнял две роли. Вот например в игре « Путешествие на  остров Черепах»,я исполняла роль воспитателя и капитана корабля, а в сюжетно – ролевой игре « Зоопарк» - роль экскурсовода и воспитателя. </vt:lpstr>
      <vt:lpstr>Кроме обучающих ситуаций, в работе с детьми я  использую разнообразные дидактические игры природоведческого  характера. Игра доставляет большую радость ребёнку, потому что она дает ему возможность активно действовать. Необходимо предлагать дошкольникам игры, которые строятся на их знаниях и отражают  ту или иную деятельность людей в природе. </vt:lpstr>
      <vt:lpstr>Слайд 9</vt:lpstr>
      <vt:lpstr>Слайд 10</vt:lpstr>
      <vt:lpstr>Слайд 11</vt:lpstr>
      <vt:lpstr>Слайд 12</vt:lpstr>
      <vt:lpstr>Детям дошкольного возраста присуще большое желание трудиться и это я стараюсь использовать в разных видах посильной трудовой деятельности: дежурства в уголке природы, уход за цветами, помощь дворнику в уборке участка, и тут мы можем поиграть в игру « С какого дерева листок».          </vt:lpstr>
      <vt:lpstr>Слайд 14</vt:lpstr>
      <vt:lpstr>Общаясь с природой, дети развивают свои творческие способности; учатся дружить, доброжелательно относиться к людям, животным, растениям, замечать красоту вокруг себя и приумножать прекрасное.</vt:lpstr>
      <vt:lpstr>Помочь ребёнку открыть для себя мир природы, научить любить, понимать и беречь его, познать свой организм и научиться беречь своё здоровье – вот основные направления, которые мы определили в экологическом воспитании детей.</vt:lpstr>
      <vt:lpstr>И свою  презентацию хочется закончить словами И. Ольховик. </vt:lpstr>
      <vt:lpstr> Подготовила:  воспитатель МБДОУ детский сад комбиннированного вида №5 « Березка» Чернюх Т. 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развитие ребенка в процессе ознакомления с окружающим и природой </dc:title>
  <dc:creator>Пользователь</dc:creator>
  <cp:lastModifiedBy>Пользователь</cp:lastModifiedBy>
  <cp:revision>47</cp:revision>
  <dcterms:created xsi:type="dcterms:W3CDTF">2015-11-09T16:46:15Z</dcterms:created>
  <dcterms:modified xsi:type="dcterms:W3CDTF">2019-12-15T14:28:55Z</dcterms:modified>
</cp:coreProperties>
</file>