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4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86" y="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56C43-8F20-46F9-AD5D-0807E1BA1F27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56C43-8F20-46F9-AD5D-0807E1BA1F27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4238E-7188-4BAC-B0B8-F4E5A715B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Ylia\&#1056;&#1072;&#1073;&#1086;&#1095;&#1080;&#1081;%20&#1089;&#1090;&#1086;&#1083;\&#1089;&#1077;&#1084;&#1080;&#1085;&#1072;&#1088;\&#1044;&#1077;&#1074;&#1095;&#1086;&#1085;&#1082;&#1080;%20&#1080;%20&#1084;&#1072;&#1083;&#1100;&#1095;&#1080;&#1096;&#1082;&#1080;.mp3" TargetMode="External"/><Relationship Id="rId1" Type="http://schemas.openxmlformats.org/officeDocument/2006/relationships/audio" Target="file:///C:\Documents%20and%20Settings\Ylia\&#1056;&#1072;&#1073;&#1086;&#1095;&#1080;&#1081;%20&#1089;&#1090;&#1086;&#1083;\&#1089;&#1077;&#1084;&#1080;&#1085;&#1072;&#1088;\&#1056;&#1086;&#1074;&#1089;&#1085;&#1080;&#1082;&#1080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357298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i="1" dirty="0" smtClean="0"/>
              <a:t>Деловая игра</a:t>
            </a:r>
            <a:br>
              <a:rPr lang="ru-RU" sz="7200" b="1" i="1" dirty="0" smtClean="0"/>
            </a:br>
            <a:endParaRPr lang="ru-RU" sz="72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357562"/>
            <a:ext cx="6400800" cy="17526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3 класс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«Сложение и вычитание чисел 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в пределах 1000» (повторение)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6642556"/>
            <a:ext cx="97975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http://aida.ucoz.ru</a:t>
            </a:r>
            <a:endParaRPr lang="ru-RU" sz="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dirty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800" b="1" dirty="0" smtClean="0">
                <a:latin typeface="Arial" pitchFamily="34" charset="0"/>
                <a:ea typeface="Times New Roman" pitchFamily="18" charset="0"/>
                <a:cs typeface="Aharoni" panose="02010803020104030203" pitchFamily="2" charset="-79"/>
              </a:rPr>
              <a:t>Бизнес   </a:t>
            </a:r>
            <a:r>
              <a:rPr lang="ru-RU" altLang="ru-RU" sz="4800" b="1" dirty="0">
                <a:latin typeface="Arial" pitchFamily="34" charset="0"/>
                <a:ea typeface="Times New Roman" pitchFamily="18" charset="0"/>
                <a:cs typeface="Aharoni" panose="02010803020104030203" pitchFamily="2" charset="-79"/>
              </a:rPr>
              <a:t>6</a:t>
            </a:r>
            <a:endParaRPr lang="ru-RU" altLang="ru-RU" sz="4800" dirty="0">
              <a:latin typeface="Arial" pitchFamily="34" charset="0"/>
              <a:cs typeface="Aharoni" panose="02010803020104030203" pitchFamily="2" charset="-79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800" b="1" dirty="0">
                <a:latin typeface="Arial" pitchFamily="34" charset="0"/>
                <a:ea typeface="Times New Roman" pitchFamily="18" charset="0"/>
                <a:cs typeface="Aharoni" panose="02010803020104030203" pitchFamily="2" charset="-79"/>
              </a:rPr>
              <a:t>Соревнование    4</a:t>
            </a:r>
            <a:endParaRPr lang="ru-RU" altLang="ru-RU" sz="4800" dirty="0">
              <a:latin typeface="Arial" pitchFamily="34" charset="0"/>
              <a:cs typeface="Aharoni" panose="02010803020104030203" pitchFamily="2" charset="-79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800" b="1" dirty="0">
                <a:latin typeface="Arial" pitchFamily="34" charset="0"/>
                <a:ea typeface="Times New Roman" pitchFamily="18" charset="0"/>
                <a:cs typeface="Aharoni" panose="02010803020104030203" pitchFamily="2" charset="-79"/>
              </a:rPr>
              <a:t>Игра    5</a:t>
            </a:r>
            <a:endParaRPr lang="ru-RU" altLang="ru-RU" sz="4800" dirty="0">
              <a:latin typeface="Arial" pitchFamily="34" charset="0"/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6500834"/>
            <a:ext cx="97975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http://aida.ucoz.ru</a:t>
            </a:r>
            <a:endParaRPr lang="ru-RU" sz="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Прямоугольный треугольник 3"/>
          <p:cNvSpPr>
            <a:spLocks noChangeArrowheads="1"/>
          </p:cNvSpPr>
          <p:nvPr/>
        </p:nvSpPr>
        <p:spPr bwMode="auto">
          <a:xfrm>
            <a:off x="1403648" y="692696"/>
            <a:ext cx="4536504" cy="2520280"/>
          </a:xfrm>
          <a:prstGeom prst="rtTriangle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ая соединительная линия 5"/>
          <p:cNvSpPr>
            <a:spLocks noChangeShapeType="1"/>
          </p:cNvSpPr>
          <p:nvPr/>
        </p:nvSpPr>
        <p:spPr bwMode="auto">
          <a:xfrm flipV="1">
            <a:off x="1403648" y="1314207"/>
            <a:ext cx="1101080" cy="18987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2504729" y="1314207"/>
            <a:ext cx="1491207" cy="189876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БИЗНЕС</a:t>
            </a:r>
            <a:endParaRPr lang="ru-RU" sz="8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7348392"/>
              </p:ext>
            </p:extLst>
          </p:nvPr>
        </p:nvGraphicFramePr>
        <p:xfrm>
          <a:off x="1619673" y="1700808"/>
          <a:ext cx="5040559" cy="38164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0753"/>
                <a:gridCol w="1163206"/>
                <a:gridCol w="1163206"/>
                <a:gridCol w="1473394"/>
              </a:tblGrid>
              <a:tr h="7632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182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32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32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32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32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356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457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4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467+346=813       954-621=333        </a:t>
            </a:r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595+369=964</a:t>
            </a:r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384+278=662      </a:t>
            </a:r>
          </a:p>
          <a:p>
            <a:pPr marL="0" indent="0">
              <a:buNone/>
            </a:pPr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347-298=49          831-65=766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9797599"/>
              </p:ext>
            </p:extLst>
          </p:nvPr>
        </p:nvGraphicFramePr>
        <p:xfrm>
          <a:off x="323528" y="1772816"/>
          <a:ext cx="8640960" cy="2091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7861"/>
                <a:gridCol w="2928014"/>
                <a:gridCol w="2835085"/>
              </a:tblGrid>
              <a:tr h="4176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670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1)348+23=371(р.)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2)348+371=719(р.)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1)397+28=425(р.)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2)397+425=822(р.)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1)479-94=385(р.)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2)479+385=864(р.)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00787"/>
              </p:ext>
            </p:extLst>
          </p:nvPr>
        </p:nvGraphicFramePr>
        <p:xfrm>
          <a:off x="467544" y="548680"/>
          <a:ext cx="8229600" cy="5053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5053568">
                <a:tc>
                  <a:txBody>
                    <a:bodyPr/>
                    <a:lstStyle/>
                    <a:p>
                      <a:pPr algn="just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 На уроке я активно работал и получал от этого большое  удовольствие.</a:t>
                      </a:r>
                    </a:p>
                    <a:p>
                      <a:pPr algn="just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 Я больше слушал, чем отвечал.</a:t>
                      </a:r>
                    </a:p>
                    <a:p>
                      <a:pPr algn="just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 Мне было интересно.</a:t>
                      </a:r>
                    </a:p>
                    <a:p>
                      <a:pPr algn="just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 Мне было трудно.</a:t>
                      </a:r>
                    </a:p>
                    <a:p>
                      <a:pPr algn="just"/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 Я разобрался во всех вопросах.</a:t>
                      </a:r>
                    </a:p>
                    <a:p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114300" marR="11430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156176" y="4221088"/>
            <a:ext cx="1224136" cy="10801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/>
              <a:t>Спасибо за работу!</a:t>
            </a:r>
          </a:p>
          <a:p>
            <a:pPr algn="ctr">
              <a:buNone/>
            </a:pPr>
            <a:endParaRPr lang="ru-RU" sz="6000" b="1" i="1" dirty="0"/>
          </a:p>
        </p:txBody>
      </p:sp>
      <p:pic>
        <p:nvPicPr>
          <p:cNvPr id="4" name="Рисунок 3" descr="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2071678"/>
            <a:ext cx="7620000" cy="3867150"/>
          </a:xfrm>
          <a:prstGeom prst="rect">
            <a:avLst/>
          </a:prstGeom>
        </p:spPr>
      </p:pic>
      <p:pic>
        <p:nvPicPr>
          <p:cNvPr id="6" name="Ровсн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Девчонки и мальчишки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429652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8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15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семина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семинар</Template>
  <TotalTime>57</TotalTime>
  <Words>116</Words>
  <Application>Microsoft Office PowerPoint</Application>
  <PresentationFormat>Экран (4:3)</PresentationFormat>
  <Paragraphs>54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семинар</vt:lpstr>
      <vt:lpstr>Деловая игра </vt:lpstr>
      <vt:lpstr>Презентация PowerPoint</vt:lpstr>
      <vt:lpstr> БИЗНЕС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«Банк»</dc:title>
  <dc:creator>IBM1</dc:creator>
  <cp:lastModifiedBy>user</cp:lastModifiedBy>
  <cp:revision>8</cp:revision>
  <dcterms:created xsi:type="dcterms:W3CDTF">2011-02-03T15:18:05Z</dcterms:created>
  <dcterms:modified xsi:type="dcterms:W3CDTF">2019-11-13T06:51:35Z</dcterms:modified>
</cp:coreProperties>
</file>