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35F65D-1C9B-4BE9-8F7B-6E4C9ECAE403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5F3036-2671-44D2-8C3F-91FA8DBB8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F3036-2671-44D2-8C3F-91FA8DBB881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332656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sz="1300" dirty="0" smtClean="0">
                <a:latin typeface="+mn-lt"/>
              </a:rPr>
              <a:t>Муниципальное автономное дошкольное образовательное учреждение</a:t>
            </a:r>
            <a:br>
              <a:rPr lang="ru-RU" sz="1300" dirty="0" smtClean="0">
                <a:latin typeface="+mn-lt"/>
              </a:rPr>
            </a:br>
            <a:r>
              <a:rPr lang="ru-RU" sz="1300" dirty="0" smtClean="0">
                <a:latin typeface="+mn-lt"/>
              </a:rPr>
              <a:t>             детский сад комбинированного вида станицы </a:t>
            </a:r>
            <a:r>
              <a:rPr lang="ru-RU" sz="1300" dirty="0" err="1" smtClean="0">
                <a:latin typeface="+mn-lt"/>
              </a:rPr>
              <a:t>Крыловской</a:t>
            </a:r>
            <a:r>
              <a:rPr lang="ru-RU" sz="1300" dirty="0" smtClean="0">
                <a:latin typeface="+mn-lt"/>
              </a:rPr>
              <a:t/>
            </a:r>
            <a:br>
              <a:rPr lang="ru-RU" sz="1300" dirty="0" smtClean="0">
                <a:latin typeface="+mn-lt"/>
              </a:rPr>
            </a:br>
            <a:r>
              <a:rPr lang="ru-RU" sz="1300" dirty="0" smtClean="0">
                <a:latin typeface="+mn-lt"/>
              </a:rPr>
              <a:t>                                муниципального образования   </a:t>
            </a:r>
            <a:r>
              <a:rPr lang="ru-RU" sz="1300" dirty="0" err="1" smtClean="0">
                <a:latin typeface="+mn-lt"/>
              </a:rPr>
              <a:t>Крыловский</a:t>
            </a:r>
            <a:r>
              <a:rPr lang="ru-RU" sz="1300" dirty="0" smtClean="0">
                <a:latin typeface="+mn-lt"/>
              </a:rPr>
              <a:t> район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6400800" cy="4680520"/>
          </a:xfrm>
        </p:spPr>
        <p:txBody>
          <a:bodyPr>
            <a:normAutofit/>
          </a:bodyPr>
          <a:lstStyle/>
          <a:p>
            <a:r>
              <a:rPr lang="ru-RU" dirty="0" smtClean="0"/>
              <a:t>Творческий проект</a:t>
            </a:r>
          </a:p>
          <a:p>
            <a:r>
              <a:rPr lang="ru-RU" dirty="0" smtClean="0"/>
              <a:t>«Огород на окне» </a:t>
            </a:r>
          </a:p>
          <a:p>
            <a:r>
              <a:rPr lang="ru-RU" dirty="0" smtClean="0"/>
              <a:t>в  старшей группе «Солнышки»</a:t>
            </a:r>
          </a:p>
          <a:p>
            <a:r>
              <a:rPr lang="ru-RU" dirty="0" smtClean="0"/>
              <a:t>Воспитатель </a:t>
            </a:r>
          </a:p>
          <a:p>
            <a:r>
              <a:rPr lang="ru-RU" dirty="0" smtClean="0"/>
              <a:t>Яровая О.А</a:t>
            </a:r>
          </a:p>
          <a:p>
            <a:endParaRPr lang="ru-RU" dirty="0" smtClean="0"/>
          </a:p>
          <a:p>
            <a:endParaRPr lang="ru-RU" sz="1200" dirty="0" smtClean="0"/>
          </a:p>
          <a:p>
            <a:r>
              <a:rPr lang="ru-RU" sz="1200" dirty="0" err="1" smtClean="0"/>
              <a:t>Ст.Крыловская</a:t>
            </a:r>
            <a:endParaRPr lang="ru-RU" sz="1200" dirty="0" smtClean="0"/>
          </a:p>
          <a:p>
            <a:r>
              <a:rPr lang="ru-RU" sz="1200" dirty="0" smtClean="0"/>
              <a:t>2019г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Microsoft\Desktop\Новая папка\IMG_20190319_1011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3968" y="404664"/>
            <a:ext cx="4607733" cy="6143644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07504" y="2564904"/>
            <a:ext cx="4094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Оформление огорода на окне.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Microsoft\Desktop\Новая папка\IMG_20190319_1012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39952" y="281192"/>
            <a:ext cx="4789748" cy="6386331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79512" y="130324"/>
            <a:ext cx="345638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Огород с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Мальвиной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ее друзьями.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Стану я тебя лелеять,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 кормилец огород,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всходы зеленели.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 горох шикарный рос.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Microsoft\Desktop\Новая папка\IMG_20190319_1012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3284984"/>
            <a:ext cx="3275856" cy="33492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215443"/>
            <a:ext cx="74523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Эксперементирование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Пьеро.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6" name="Picture 4" descr="C:\Users\Microsoft\Desktop\Новая папка\IMG_20190319_1012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910492"/>
            <a:ext cx="4248472" cy="5664629"/>
          </a:xfrm>
          <a:prstGeom prst="rect">
            <a:avLst/>
          </a:prstGeom>
          <a:noFill/>
        </p:spPr>
      </p:pic>
      <p:pic>
        <p:nvPicPr>
          <p:cNvPr id="23557" name="Picture 5" descr="C:\Users\Microsoft\Desktop\Новая папка\IMG_20190319_1014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052736"/>
            <a:ext cx="4089494" cy="54526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843808" y="188640"/>
            <a:ext cx="33639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с родителями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C:\Users\Microsoft\Desktop\Новая папка\IMG_20190319_1019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980728"/>
            <a:ext cx="4191930" cy="5589240"/>
          </a:xfrm>
          <a:prstGeom prst="rect">
            <a:avLst/>
          </a:prstGeom>
          <a:noFill/>
        </p:spPr>
      </p:pic>
      <p:pic>
        <p:nvPicPr>
          <p:cNvPr id="24579" name="Picture 3" descr="C:\Users\Microsoft\Desktop\Новая папка\IMG_20190319_1020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980728"/>
            <a:ext cx="4176464" cy="55686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Microsoft\Desktop\Новая папка\IMG_20190319_1020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645660"/>
            <a:ext cx="4391362" cy="5855149"/>
          </a:xfrm>
          <a:prstGeom prst="rect">
            <a:avLst/>
          </a:prstGeom>
          <a:noFill/>
        </p:spPr>
      </p:pic>
      <p:pic>
        <p:nvPicPr>
          <p:cNvPr id="5" name="Picture 3" descr="C:\Users\Microsoft\Desktop\Новая папка\IMG_20190319_1013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620688"/>
            <a:ext cx="3942341" cy="58801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 descr="C:\Users\Microsoft\Desktop\Новая папка\IMG_20190319_1014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4884039" y="380656"/>
            <a:ext cx="3840383" cy="331233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68537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Результаты наблюдений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C:\Users\Microsoft\Desktop\Новая папка\IMG_20190319_1015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692696"/>
            <a:ext cx="4429156" cy="5905540"/>
          </a:xfrm>
          <a:prstGeom prst="rect">
            <a:avLst/>
          </a:prstGeom>
          <a:noFill/>
        </p:spPr>
      </p:pic>
      <p:pic>
        <p:nvPicPr>
          <p:cNvPr id="28675" name="Picture 3" descr="C:\Users\Microsoft\Desktop\Новая папка\IMG_20190319_10155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96137" y="4024274"/>
            <a:ext cx="2016224" cy="2688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07504" y="-1107996"/>
            <a:ext cx="3821554" cy="71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познакомились с культурными растениями. В результате практической и опытнической деятельности дети получили необходимые условия для роста растений. Дети увидели многообразие посевного материала. Дети стали бережнее относиться к растительному миру. В группе был создан огород на окне.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Microsoft\Desktop\Новая папка\IMG_20190319_1012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67944" y="334277"/>
            <a:ext cx="4464496" cy="59526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Microsoft\Desktop\Новая папка\IMG_20190319_1012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548680"/>
            <a:ext cx="7715304" cy="58221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Microsoft\Desktop\Новая папка\IMG_20190319_10115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46" y="285728"/>
            <a:ext cx="4786346" cy="63817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Мир растений удивительный и многообразный. Каждый внимательный наблюдатель и вдумчивый исследователь может открыть в нем для себя что-то новое. Но в осенне-зимний период у детей угасает интерес к развитию растений, так как нет наглядности, а у детей наглядно-образное мышление. Для решения этой проблемы был создан огород на окне, который позволяет вести наблюдения за ростом и развитием растений, проводить экспериментальную работу по выявлению факторов, влияющих на рост и развитие растений и получение устойчивых трудовых умений и навыков ухода за культурными растениями.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95536" y="540836"/>
            <a:ext cx="835292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Привитие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практических навыков по формированию экологической культуры, создание в группе огорода на окне.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Задачи: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Обучающие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Расширять представление о том, как выращиваются огородные растения. Продолжить знакомить детей с особенностями выращивания культурных растений (фасоль, лук, горох, огурцы); Обобщать представление детей о необходимости света, тепла, влаги почвы для роста растений. Развивающие: Развивать чувство ответственности за благополучное состояние растений (полив, взрыхление, прополка сорняков). Продолжать развивать наблюдательность умение замечать изменения в росте растений. Развивать творческую, познавательную активность, устойчивость внимания, наглядно действенное мышление, мелкую и общую моторику, композиционные умения. Развивать речь детей, активизировать словарь (корень, луковица, посадить, углубление, условия, стрелка). Развивать трудовые навыки. Воспитывающие: Воспитывать бережное и доброе отношение к природе. Воспитывать уважение к труду, бережное отношение к его результатам. Формировать чувство ответственности при уходе за огородными растениями: вовремя полить, рыхлить почву,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80818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Рассматривание и сравнение семян, луковиц.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Microsoft\Desktop\Новая папка\ром 1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836712"/>
            <a:ext cx="4143386" cy="5524515"/>
          </a:xfrm>
          <a:prstGeom prst="rect">
            <a:avLst/>
          </a:prstGeom>
          <a:noFill/>
        </p:spPr>
      </p:pic>
      <p:pic>
        <p:nvPicPr>
          <p:cNvPr id="16387" name="Picture 3" descr="C:\Users\Microsoft\Desktop\Новая папка\ром 1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764704"/>
            <a:ext cx="3982651" cy="550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352827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Посадка семян и луковиц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Мы ребята, удальцы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Любим мы трудиться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Вот посадим мы лучок,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Будем им гордиться.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Users\Microsoft\Desktop\Новая папка\ром 15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4048" y="476672"/>
            <a:ext cx="3714740" cy="4857760"/>
          </a:xfrm>
          <a:prstGeom prst="rect">
            <a:avLst/>
          </a:prstGeom>
          <a:noFill/>
        </p:spPr>
      </p:pic>
      <p:pic>
        <p:nvPicPr>
          <p:cNvPr id="17411" name="Picture 3" descr="C:\Users\Microsoft\Desktop\Новая папка\ром 1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916832"/>
            <a:ext cx="4141694" cy="4762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Microsoft\Desktop\Новая папка\ром 1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620688"/>
            <a:ext cx="4158718" cy="5784307"/>
          </a:xfrm>
          <a:prstGeom prst="rect">
            <a:avLst/>
          </a:prstGeom>
          <a:noFill/>
        </p:spPr>
      </p:pic>
      <p:pic>
        <p:nvPicPr>
          <p:cNvPr id="18435" name="Picture 3" descr="C:\Users\Microsoft\Desktop\Новая папка\ром 15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620688"/>
            <a:ext cx="4353948" cy="5805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Microsoft\Desktop\Новая папка\ром 1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000108"/>
            <a:ext cx="4125527" cy="5500702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0"/>
            <a:ext cx="83401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Наблюдение за первыми всходами и дальнейшим развитием.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C:\Users\Microsoft\Desktop\Новая папка\ром 15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91795" y="785794"/>
            <a:ext cx="4166486" cy="59698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Microsoft\Desktop\Новая папка\ром 1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764704"/>
            <a:ext cx="4214824" cy="5619765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0"/>
            <a:ext cx="368684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Стану я тебя лелеять,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Наш кормилец огород,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всходы зеленели.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 горох шикарный рос.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Picture 4" descr="C:\Users\Microsoft\Desktop\Новая папка\IMG_20190319_1017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571612"/>
            <a:ext cx="3786196" cy="5048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Microsoft\Desktop\Новая папка\IMG_20190319_1017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50" y="356659"/>
            <a:ext cx="4876006" cy="6312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</TotalTime>
  <Words>256</Words>
  <Application>Microsoft Office PowerPoint</Application>
  <PresentationFormat>Экран (4:3)</PresentationFormat>
  <Paragraphs>42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Муниципальное автономное дошкольное образовательное учреждение              детский сад комбинированного вида станицы Крыловской                                 муниципального образования   Крыловский район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Microsoft</dc:creator>
  <cp:lastModifiedBy>Артем</cp:lastModifiedBy>
  <cp:revision>18</cp:revision>
  <dcterms:created xsi:type="dcterms:W3CDTF">2019-03-19T04:49:53Z</dcterms:created>
  <dcterms:modified xsi:type="dcterms:W3CDTF">2019-12-15T11:36:23Z</dcterms:modified>
</cp:coreProperties>
</file>