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1" r:id="rId6"/>
    <p:sldId id="262" r:id="rId7"/>
    <p:sldId id="266" r:id="rId8"/>
    <p:sldId id="265" r:id="rId9"/>
    <p:sldId id="263" r:id="rId10"/>
    <p:sldId id="264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DF57"/>
    <a:srgbClr val="FF8989"/>
    <a:srgbClr val="FF8181"/>
    <a:srgbClr val="FF43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882" y="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276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740EBA-7B54-40E0-A722-EE7796EE9663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813E8E-144B-4423-99EC-E37B0B356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548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E1DE-13F1-47AF-A58A-F3130FA2A0AA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6ECD-E60C-48DD-B31A-4D27BB63A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58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E1DE-13F1-47AF-A58A-F3130FA2A0AA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6ECD-E60C-48DD-B31A-4D27BB63A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795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E1DE-13F1-47AF-A58A-F3130FA2A0AA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6ECD-E60C-48DD-B31A-4D27BB63A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62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E1DE-13F1-47AF-A58A-F3130FA2A0AA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6ECD-E60C-48DD-B31A-4D27BB63A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363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E1DE-13F1-47AF-A58A-F3130FA2A0AA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6ECD-E60C-48DD-B31A-4D27BB63A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52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E1DE-13F1-47AF-A58A-F3130FA2A0AA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6ECD-E60C-48DD-B31A-4D27BB63A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4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E1DE-13F1-47AF-A58A-F3130FA2A0AA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6ECD-E60C-48DD-B31A-4D27BB63A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146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E1DE-13F1-47AF-A58A-F3130FA2A0AA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6ECD-E60C-48DD-B31A-4D27BB63A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766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E1DE-13F1-47AF-A58A-F3130FA2A0AA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6ECD-E60C-48DD-B31A-4D27BB63A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747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E1DE-13F1-47AF-A58A-F3130FA2A0AA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6ECD-E60C-48DD-B31A-4D27BB63A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96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E1DE-13F1-47AF-A58A-F3130FA2A0AA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6ECD-E60C-48DD-B31A-4D27BB63A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278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2E1DE-13F1-47AF-A58A-F3130FA2A0AA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D6ECD-E60C-48DD-B31A-4D27BB63A8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068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77695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МДОУ «Детский сад №24 с. Крутой Лог»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100039"/>
            <a:ext cx="9144000" cy="3300761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Разноцветные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онсультация для родителей</a:t>
            </a:r>
          </a:p>
          <a:p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 учитель-логопед Гладышко Н.В.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6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44000">
              <a:srgbClr val="45DF57"/>
            </a:gs>
            <a:gs pos="23000">
              <a:srgbClr val="92D050"/>
            </a:gs>
            <a:gs pos="75000">
              <a:srgbClr val="92D050"/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8300" y="644525"/>
            <a:ext cx="10515600" cy="4351338"/>
          </a:xfrm>
        </p:spPr>
        <p:txBody>
          <a:bodyPr numCol="2"/>
          <a:lstStyle/>
          <a:p>
            <a:pPr marL="0" indent="0">
              <a:buNone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 зеленое вокруг: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растет зеленый лук,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Зеленеют огурцы -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Длиношееи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бойцы.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Шелестят в зеленом клены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кузнечик весь зеленый.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Песенку поет нам вслух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взобравшись на лопух.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 глазами на макушке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Сплошь зеленые лягушки.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Вьется по забору в сад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зеленый виноград.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коленки все в зеленке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соседской у Аленки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>
              <a:buNone/>
            </a:pP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Зелёный лес шумит, волнуется,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зелёном платьице Весна.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Цветком подснежником любуется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Столетняя, замшелая сосна.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Зелёной, яркой краской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Сверкает пряный май.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Планету нашу ласково</a:t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Солнце согревай!</a:t>
            </a:r>
          </a:p>
          <a:p>
            <a:pPr marL="0" indent="0">
              <a:buNone/>
            </a:pP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5350" y="2990850"/>
            <a:ext cx="2857500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037" y="3924300"/>
            <a:ext cx="2143125" cy="2143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0210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9463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Коричневый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45913" y="1144588"/>
            <a:ext cx="10515600" cy="4351338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bg1"/>
                </a:solidFill>
              </a:rPr>
              <a:t>Коричневый медвежонок 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Играет коричневой шишкой.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Нашёл он её среди ёлок.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Мишутка внимательный слишком, 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Он дружит с коричневым цветом, 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Обходит лесные поляны.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Собрал желудей два пакета 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И полную сумку каштанов.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Мы мишке дадим шоколадку 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В красивой блестящей обёртке, 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Прокатим его на лошадке 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На той, что с коричневой шёрсткой.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Коричневый цвет видеть каждый рад.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это летом земля, а еще — шоколад,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папина шляпа, и дверца шкафа,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и веселые пятнышки, что у жирафа.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515" y="4129398"/>
            <a:ext cx="3884185" cy="21837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5775" y="1792286"/>
            <a:ext cx="2276225" cy="16367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257" y="5221285"/>
            <a:ext cx="2051890" cy="13604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3763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50000"/>
              </a:schemeClr>
            </a:gs>
            <a:gs pos="44000">
              <a:schemeClr val="bg1">
                <a:lumMod val="85000"/>
              </a:schemeClr>
            </a:gs>
            <a:gs pos="23000">
              <a:schemeClr val="bg1">
                <a:lumMod val="65000"/>
              </a:schemeClr>
            </a:gs>
            <a:gs pos="75000">
              <a:schemeClr val="bg1">
                <a:lumMod val="65000"/>
              </a:schemeClr>
            </a:gs>
            <a:gs pos="100000">
              <a:schemeClr val="bg1">
                <a:lumMod val="5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23825"/>
            <a:ext cx="10515600" cy="727075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 </a:t>
            </a:r>
            <a:br>
              <a:rPr lang="ru-RU" b="1" i="1" dirty="0"/>
            </a:br>
            <a:r>
              <a:rPr lang="ru-RU" b="1" i="1" dirty="0" smtClean="0"/>
              <a:t>                          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Черный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850900"/>
            <a:ext cx="10515600" cy="4351338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sz="1800" b="1" i="1" dirty="0"/>
              <a:t>В печке тает огонёк.</a:t>
            </a:r>
            <a:br>
              <a:rPr lang="ru-RU" sz="1800" b="1" i="1" dirty="0"/>
            </a:br>
            <a:r>
              <a:rPr lang="ru-RU" sz="1800" b="1" i="1" dirty="0"/>
              <a:t>Виден чёрный уголёк.</a:t>
            </a:r>
            <a:br>
              <a:rPr lang="ru-RU" sz="1800" b="1" i="1" dirty="0"/>
            </a:br>
            <a:r>
              <a:rPr lang="ru-RU" sz="1800" b="1" i="1" dirty="0"/>
              <a:t>Ночка чёрная пришла,</a:t>
            </a:r>
            <a:br>
              <a:rPr lang="ru-RU" sz="1800" b="1" i="1" dirty="0"/>
            </a:br>
            <a:r>
              <a:rPr lang="ru-RU" sz="1800" b="1" i="1" dirty="0"/>
              <a:t>В небе звёздочки зажгла.</a:t>
            </a:r>
            <a:br>
              <a:rPr lang="ru-RU" sz="1800" b="1" i="1" dirty="0"/>
            </a:br>
            <a:r>
              <a:rPr lang="ru-RU" sz="1800" b="1" i="1" dirty="0"/>
              <a:t>Чёрный жук улёгся спать,</a:t>
            </a:r>
            <a:br>
              <a:rPr lang="ru-RU" sz="1800" b="1" i="1" dirty="0"/>
            </a:br>
            <a:r>
              <a:rPr lang="ru-RU" sz="1800" b="1" i="1" dirty="0"/>
              <a:t>Ночью перестал жужжать.</a:t>
            </a:r>
            <a:br>
              <a:rPr lang="ru-RU" sz="1800" b="1" i="1" dirty="0"/>
            </a:br>
            <a:r>
              <a:rPr lang="ru-RU" sz="1800" b="1" i="1" dirty="0"/>
              <a:t>И щенок под лавкой спит,</a:t>
            </a:r>
            <a:br>
              <a:rPr lang="ru-RU" sz="1800" b="1" i="1" dirty="0"/>
            </a:br>
            <a:r>
              <a:rPr lang="ru-RU" sz="1800" b="1" i="1" dirty="0"/>
              <a:t>Чёрным носиком сопит.</a:t>
            </a:r>
          </a:p>
          <a:p>
            <a:pPr marL="0" indent="0">
              <a:buNone/>
            </a:pPr>
            <a:endParaRPr lang="ru-RU" sz="1800" b="1" i="1" dirty="0" smtClean="0"/>
          </a:p>
          <a:p>
            <a:pPr marL="0" indent="0">
              <a:buNone/>
            </a:pPr>
            <a:r>
              <a:rPr lang="ru-RU" sz="1800" b="1" i="1" dirty="0" smtClean="0"/>
              <a:t>Солнце </a:t>
            </a:r>
            <a:r>
              <a:rPr lang="ru-RU" sz="1800" b="1" i="1" dirty="0"/>
              <a:t>укатилось прочь,</a:t>
            </a:r>
            <a:br>
              <a:rPr lang="ru-RU" sz="1800" b="1" i="1" dirty="0"/>
            </a:br>
            <a:r>
              <a:rPr lang="ru-RU" sz="1800" b="1" i="1" dirty="0"/>
              <a:t>Небосвод накрыла ночь...</a:t>
            </a:r>
            <a:br>
              <a:rPr lang="ru-RU" sz="1800" b="1" i="1" dirty="0"/>
            </a:br>
            <a:r>
              <a:rPr lang="ru-RU" sz="1800" b="1" i="1" dirty="0"/>
              <a:t>Так темно вокруг - хоть плачь,</a:t>
            </a:r>
            <a:br>
              <a:rPr lang="ru-RU" sz="1800" b="1" i="1" dirty="0"/>
            </a:br>
            <a:r>
              <a:rPr lang="ru-RU" sz="1800" b="1" i="1" dirty="0"/>
              <a:t>Заплутал во мраке грач.</a:t>
            </a:r>
            <a:br>
              <a:rPr lang="ru-RU" sz="1800" b="1" i="1" dirty="0"/>
            </a:br>
            <a:r>
              <a:rPr lang="ru-RU" sz="1800" b="1" i="1" dirty="0"/>
              <a:t>Ночи тьма и грач проворный -</a:t>
            </a:r>
            <a:br>
              <a:rPr lang="ru-RU" sz="1800" b="1" i="1" dirty="0"/>
            </a:br>
            <a:r>
              <a:rPr lang="ru-RU" sz="1800" b="1" i="1" dirty="0"/>
              <a:t>Это цвет, конечно, черный.</a:t>
            </a:r>
          </a:p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r>
              <a:rPr lang="ru-RU" sz="2000" b="1" i="1" dirty="0" smtClean="0"/>
              <a:t>Далеко</a:t>
            </a:r>
            <a:r>
              <a:rPr lang="ru-RU" sz="2000" b="1" i="1" dirty="0"/>
              <a:t>, у Черной речки</a:t>
            </a:r>
            <a:br>
              <a:rPr lang="ru-RU" sz="2000" b="1" i="1" dirty="0"/>
            </a:br>
            <a:r>
              <a:rPr lang="ru-RU" sz="2000" b="1" i="1" dirty="0"/>
              <a:t>Веселились человечки.</a:t>
            </a:r>
            <a:br>
              <a:rPr lang="ru-RU" sz="2000" b="1" i="1" dirty="0"/>
            </a:br>
            <a:r>
              <a:rPr lang="ru-RU" sz="2000" b="1" i="1" dirty="0"/>
              <a:t>Почему не знаю даже,</a:t>
            </a:r>
            <a:br>
              <a:rPr lang="ru-RU" sz="2000" b="1" i="1" dirty="0"/>
            </a:br>
            <a:r>
              <a:rPr lang="ru-RU" sz="2000" b="1" i="1" dirty="0"/>
              <a:t>Все они </a:t>
            </a:r>
            <a:r>
              <a:rPr lang="ru-RU" sz="2000" b="1" i="1" dirty="0" err="1"/>
              <a:t>чернее</a:t>
            </a:r>
            <a:r>
              <a:rPr lang="ru-RU" sz="2000" b="1" i="1" dirty="0"/>
              <a:t> сажи.</a:t>
            </a:r>
          </a:p>
          <a:p>
            <a:pPr marL="0" indent="0">
              <a:buNone/>
            </a:pPr>
            <a:r>
              <a:rPr lang="ru-RU" sz="2000" b="1" i="1" dirty="0"/>
              <a:t>Рядом черные зайчата,</a:t>
            </a:r>
            <a:br>
              <a:rPr lang="ru-RU" sz="2000" b="1" i="1" dirty="0"/>
            </a:br>
            <a:r>
              <a:rPr lang="ru-RU" sz="2000" b="1" i="1" dirty="0"/>
              <a:t>Утки, гуси и цыплята!</a:t>
            </a:r>
            <a:br>
              <a:rPr lang="ru-RU" sz="2000" b="1" i="1" dirty="0"/>
            </a:br>
            <a:r>
              <a:rPr lang="ru-RU" sz="2000" b="1" i="1" dirty="0"/>
              <a:t>Отчего же, отчего же</a:t>
            </a:r>
            <a:br>
              <a:rPr lang="ru-RU" sz="2000" b="1" i="1" dirty="0"/>
            </a:br>
            <a:r>
              <a:rPr lang="ru-RU" sz="2000" b="1" i="1" dirty="0"/>
              <a:t>Этот черный ералаш?!</a:t>
            </a:r>
            <a:br>
              <a:rPr lang="ru-RU" sz="2000" b="1" i="1" dirty="0"/>
            </a:br>
            <a:r>
              <a:rPr lang="ru-RU" sz="2000" b="1" i="1" dirty="0"/>
              <a:t>Потому что не сломался</a:t>
            </a:r>
            <a:br>
              <a:rPr lang="ru-RU" sz="2000" b="1" i="1" dirty="0"/>
            </a:br>
            <a:r>
              <a:rPr lang="ru-RU" sz="2000" b="1" i="1" dirty="0"/>
              <a:t>Только черный карандаш!</a:t>
            </a:r>
          </a:p>
          <a:p>
            <a:endParaRPr lang="ru-RU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0881" y="4246033"/>
            <a:ext cx="3342640" cy="22284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4510" y="660823"/>
            <a:ext cx="2789011" cy="26030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1812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БЕЛЫЙ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pPr marL="0" indent="0">
              <a:buNone/>
            </a:pPr>
            <a:r>
              <a:rPr lang="ru-RU" dirty="0" smtClean="0"/>
              <a:t>	            ***</a:t>
            </a:r>
          </a:p>
          <a:p>
            <a:pPr marL="0" indent="0">
              <a:buNone/>
            </a:pPr>
            <a:r>
              <a:rPr lang="ru-RU" dirty="0" smtClean="0"/>
              <a:t>Белый </a:t>
            </a:r>
            <a:r>
              <a:rPr lang="ru-RU" dirty="0"/>
              <a:t>цвет живёт в ромашке,</a:t>
            </a:r>
          </a:p>
          <a:p>
            <a:pPr marL="0" indent="0">
              <a:buNone/>
            </a:pPr>
            <a:r>
              <a:rPr lang="ru-RU" dirty="0"/>
              <a:t>Любит папину рубашку,</a:t>
            </a:r>
          </a:p>
          <a:p>
            <a:pPr marL="0" indent="0">
              <a:buNone/>
            </a:pPr>
            <a:r>
              <a:rPr lang="ru-RU" dirty="0"/>
              <a:t>Спит в снегу, сугробах, льдах,</a:t>
            </a:r>
          </a:p>
          <a:p>
            <a:pPr marL="0" indent="0">
              <a:buNone/>
            </a:pPr>
            <a:r>
              <a:rPr lang="ru-RU" dirty="0"/>
              <a:t>А резвится в облаках.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         ***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Белый </a:t>
            </a:r>
            <a:r>
              <a:rPr lang="ru-RU" dirty="0"/>
              <a:t>– это чистый цвет</a:t>
            </a:r>
          </a:p>
          <a:p>
            <a:pPr marL="0" indent="0">
              <a:buNone/>
            </a:pPr>
            <a:r>
              <a:rPr lang="ru-RU" dirty="0"/>
              <a:t>Словно белых роз букет.</a:t>
            </a:r>
          </a:p>
          <a:p>
            <a:pPr marL="0" indent="0">
              <a:buNone/>
            </a:pPr>
            <a:r>
              <a:rPr lang="ru-RU" dirty="0"/>
              <a:t>Белый цвет – цвет молока</a:t>
            </a:r>
          </a:p>
          <a:p>
            <a:pPr marL="0" indent="0">
              <a:buNone/>
            </a:pPr>
            <a:r>
              <a:rPr lang="ru-RU" dirty="0"/>
              <a:t>Вижу я издалека.</a:t>
            </a:r>
          </a:p>
          <a:p>
            <a:pPr marL="0" indent="0">
              <a:buNone/>
            </a:pP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832" y="4635589"/>
            <a:ext cx="3345468" cy="18779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4625" y="4317999"/>
            <a:ext cx="2289175" cy="22891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57249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085" y="2202297"/>
            <a:ext cx="1809427" cy="18094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199" y="18256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желтый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0499" y="1690688"/>
            <a:ext cx="7747000" cy="4791075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sz="1900" b="1" dirty="0" smtClean="0"/>
              <a:t>	     ***</a:t>
            </a:r>
          </a:p>
          <a:p>
            <a:pPr marL="0" indent="0">
              <a:buNone/>
            </a:pPr>
            <a:r>
              <a:rPr lang="ru-RU" sz="1900" b="1" dirty="0" smtClean="0"/>
              <a:t>Что </a:t>
            </a:r>
            <a:r>
              <a:rPr lang="ru-RU" sz="1900" b="1" dirty="0"/>
              <a:t>такое жёлтый цвет?</a:t>
            </a:r>
          </a:p>
          <a:p>
            <a:pPr marL="0" indent="0">
              <a:buNone/>
            </a:pPr>
            <a:r>
              <a:rPr lang="ru-RU" sz="1900" b="1" dirty="0"/>
              <a:t>Это солнца жаркий свет,</a:t>
            </a:r>
          </a:p>
          <a:p>
            <a:pPr marL="0" indent="0">
              <a:buNone/>
            </a:pPr>
            <a:r>
              <a:rPr lang="ru-RU" sz="1900" b="1" dirty="0"/>
              <a:t>Это яркие "Газели",</a:t>
            </a:r>
          </a:p>
          <a:p>
            <a:pPr marL="0" indent="0">
              <a:buNone/>
            </a:pPr>
            <a:r>
              <a:rPr lang="ru-RU" sz="1900" b="1" dirty="0"/>
              <a:t>Что спешат во все концы.</a:t>
            </a:r>
          </a:p>
          <a:p>
            <a:pPr marL="0" indent="0">
              <a:buNone/>
            </a:pPr>
            <a:r>
              <a:rPr lang="ru-RU" sz="1900" b="1" dirty="0" smtClean="0"/>
              <a:t>Вот такие хитрецы...</a:t>
            </a:r>
          </a:p>
          <a:p>
            <a:pPr marL="0" indent="0">
              <a:buNone/>
            </a:pPr>
            <a:r>
              <a:rPr lang="ru-RU" sz="1900" b="1" dirty="0" smtClean="0"/>
              <a:t>Жёлтый </a:t>
            </a:r>
            <a:r>
              <a:rPr lang="ru-RU" sz="1900" b="1" dirty="0"/>
              <a:t>- это глазик средний</a:t>
            </a:r>
          </a:p>
          <a:p>
            <a:pPr marL="0" indent="0">
              <a:buNone/>
            </a:pPr>
            <a:r>
              <a:rPr lang="ru-RU" sz="1900" b="1" dirty="0"/>
              <a:t>Светофора и... цыплятки,</a:t>
            </a:r>
          </a:p>
          <a:p>
            <a:pPr marL="0" indent="0">
              <a:buNone/>
            </a:pPr>
            <a:r>
              <a:rPr lang="ru-RU" sz="1900" b="1" dirty="0"/>
              <a:t>Мамы-курицы ребятки,</a:t>
            </a:r>
          </a:p>
          <a:p>
            <a:pPr marL="0" indent="0">
              <a:buNone/>
            </a:pPr>
            <a:r>
              <a:rPr lang="ru-RU" sz="1900" b="1" dirty="0"/>
              <a:t>Что клюют пшена горошки,</a:t>
            </a:r>
          </a:p>
          <a:p>
            <a:pPr marL="0" indent="0">
              <a:buNone/>
            </a:pPr>
            <a:r>
              <a:rPr lang="ru-RU" sz="1900" b="1" dirty="0"/>
              <a:t>Тоже жёлтые немножко</a:t>
            </a:r>
            <a:r>
              <a:rPr lang="ru-RU" sz="1900" b="1" dirty="0" smtClean="0"/>
              <a:t>.</a:t>
            </a:r>
          </a:p>
          <a:p>
            <a:pPr marL="0" indent="0">
              <a:buNone/>
            </a:pPr>
            <a:endParaRPr lang="ru-RU" sz="1900" dirty="0" smtClean="0"/>
          </a:p>
          <a:p>
            <a:pPr marL="0" indent="0">
              <a:buNone/>
            </a:pPr>
            <a:r>
              <a:rPr lang="ru-RU" sz="1900" dirty="0" smtClean="0"/>
              <a:t>	       ***</a:t>
            </a:r>
          </a:p>
          <a:p>
            <a:pPr marL="0" indent="0">
              <a:buNone/>
            </a:pPr>
            <a:r>
              <a:rPr lang="ru-RU" sz="1900" dirty="0" smtClean="0"/>
              <a:t>Желтый </a:t>
            </a:r>
            <a:r>
              <a:rPr lang="ru-RU" sz="1900" dirty="0"/>
              <a:t>цыпленок, желтый цветок, </a:t>
            </a:r>
          </a:p>
          <a:p>
            <a:pPr marL="0" indent="0">
              <a:buNone/>
            </a:pPr>
            <a:r>
              <a:rPr lang="ru-RU" sz="1900" dirty="0"/>
              <a:t>Солнышко желтое, словно желток.</a:t>
            </a:r>
          </a:p>
          <a:p>
            <a:pPr marL="0" indent="0">
              <a:buNone/>
            </a:pPr>
            <a:r>
              <a:rPr lang="ru-RU" sz="1900" dirty="0"/>
              <a:t>Желтая краска – сродни золотой, </a:t>
            </a:r>
          </a:p>
          <a:p>
            <a:pPr marL="0" indent="0">
              <a:buNone/>
            </a:pPr>
            <a:r>
              <a:rPr lang="ru-RU" sz="1900" dirty="0"/>
              <a:t>Купол для храма рисую такой!</a:t>
            </a:r>
          </a:p>
          <a:p>
            <a:pPr marL="0" indent="0">
              <a:buNone/>
            </a:pPr>
            <a:r>
              <a:rPr lang="ru-RU" sz="1900" dirty="0"/>
              <a:t> </a:t>
            </a:r>
          </a:p>
          <a:p>
            <a:pPr marL="0" indent="0">
              <a:buNone/>
            </a:pPr>
            <a:r>
              <a:rPr lang="ru-RU" sz="1800" dirty="0" smtClean="0"/>
              <a:t>Цвета жёлтого, Дружок,</a:t>
            </a:r>
          </a:p>
          <a:p>
            <a:pPr marL="0" indent="0">
              <a:buNone/>
            </a:pPr>
            <a:r>
              <a:rPr lang="ru-RU" sz="1800" dirty="0" smtClean="0"/>
              <a:t>Будет солнышко, песок,</a:t>
            </a:r>
          </a:p>
          <a:p>
            <a:pPr marL="0" indent="0">
              <a:buNone/>
            </a:pPr>
            <a:r>
              <a:rPr lang="ru-RU" sz="1800" dirty="0" smtClean="0"/>
              <a:t>Звёзды, лампочка, утята,</a:t>
            </a:r>
          </a:p>
          <a:p>
            <a:pPr marL="0" indent="0">
              <a:buNone/>
            </a:pPr>
            <a:r>
              <a:rPr lang="ru-RU" sz="1800" dirty="0" smtClean="0"/>
              <a:t>И подсолнух, и цыплята.</a:t>
            </a:r>
          </a:p>
          <a:p>
            <a:pPr marL="0" indent="0">
              <a:buNone/>
            </a:pPr>
            <a:endParaRPr lang="ru-RU" sz="1900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188" y="4294825"/>
            <a:ext cx="3296492" cy="22800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8998" y="132831"/>
            <a:ext cx="2562600" cy="17673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2374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>
                <a:lumMod val="99000"/>
                <a:lumOff val="1000"/>
              </a:srgbClr>
            </a:gs>
            <a:gs pos="44000">
              <a:srgbClr val="FF8181"/>
            </a:gs>
            <a:gs pos="23000">
              <a:srgbClr val="FF4343"/>
            </a:gs>
            <a:gs pos="75000">
              <a:srgbClr val="FF8989"/>
            </a:gs>
            <a:gs pos="100000">
              <a:srgbClr val="FF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Красный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79975"/>
          </a:xfrm>
        </p:spPr>
        <p:txBody>
          <a:bodyPr numCol="2">
            <a:normAutofit lnSpcReduction="10000"/>
          </a:bodyPr>
          <a:lstStyle/>
          <a:p>
            <a:pPr marL="0" indent="0">
              <a:buNone/>
            </a:pPr>
            <a:r>
              <a:rPr lang="ru-RU" sz="1800" dirty="0" smtClean="0"/>
              <a:t>	     ***</a:t>
            </a:r>
          </a:p>
          <a:p>
            <a:pPr marL="0" indent="0">
              <a:buNone/>
            </a:pPr>
            <a:r>
              <a:rPr lang="ru-RU" sz="1800" b="1" i="1" dirty="0" smtClean="0"/>
              <a:t>Эта </a:t>
            </a:r>
            <a:r>
              <a:rPr lang="ru-RU" sz="1800" b="1" i="1" dirty="0"/>
              <a:t>страница красного цвета.</a:t>
            </a:r>
            <a:br>
              <a:rPr lang="ru-RU" sz="1800" b="1" i="1" dirty="0"/>
            </a:br>
            <a:r>
              <a:rPr lang="ru-RU" sz="1800" b="1" i="1" dirty="0"/>
              <a:t>Красное солнце, красное лето.</a:t>
            </a:r>
            <a:br>
              <a:rPr lang="ru-RU" sz="1800" b="1" i="1" dirty="0"/>
            </a:br>
            <a:r>
              <a:rPr lang="ru-RU" sz="1800" b="1" i="1" dirty="0"/>
              <a:t>Красная площадь флаги полощет.</a:t>
            </a:r>
            <a:br>
              <a:rPr lang="ru-RU" sz="1800" b="1" i="1" dirty="0"/>
            </a:br>
            <a:r>
              <a:rPr lang="ru-RU" sz="1800" b="1" i="1" dirty="0"/>
              <a:t>Что же на свете лучше и краше?</a:t>
            </a:r>
            <a:br>
              <a:rPr lang="ru-RU" sz="1800" b="1" i="1" dirty="0"/>
            </a:br>
            <a:r>
              <a:rPr lang="ru-RU" sz="1800" b="1" i="1" dirty="0"/>
              <a:t>Разве что дети веселые наши.</a:t>
            </a:r>
          </a:p>
          <a:p>
            <a:pPr marL="0" indent="0">
              <a:buNone/>
            </a:pPr>
            <a:r>
              <a:rPr lang="ru-RU" sz="1800" b="1" i="1" dirty="0" smtClean="0"/>
              <a:t>	       ***</a:t>
            </a:r>
          </a:p>
          <a:p>
            <a:pPr marL="0" indent="0">
              <a:buNone/>
            </a:pPr>
            <a:r>
              <a:rPr lang="ru-RU" sz="1800" b="1" i="1" dirty="0"/>
              <a:t>Красная малина — около беседки,</a:t>
            </a:r>
            <a:br>
              <a:rPr lang="ru-RU" sz="1800" b="1" i="1" dirty="0"/>
            </a:br>
            <a:r>
              <a:rPr lang="ru-RU" sz="1800" b="1" i="1" dirty="0"/>
              <a:t>Красная калина наклонила ветки,</a:t>
            </a:r>
            <a:br>
              <a:rPr lang="ru-RU" sz="1800" b="1" i="1" dirty="0"/>
            </a:br>
            <a:r>
              <a:rPr lang="ru-RU" sz="1800" b="1" i="1" dirty="0"/>
              <a:t>Покраснели щёки у спелых помидоров,</a:t>
            </a:r>
            <a:br>
              <a:rPr lang="ru-RU" sz="1800" b="1" i="1" dirty="0"/>
            </a:br>
            <a:r>
              <a:rPr lang="ru-RU" sz="1800" b="1" i="1" dirty="0"/>
              <a:t>И красны полянки в лесу от </a:t>
            </a:r>
            <a:r>
              <a:rPr lang="ru-RU" sz="1800" b="1" i="1" dirty="0" smtClean="0"/>
              <a:t>мухоморов.</a:t>
            </a:r>
          </a:p>
          <a:p>
            <a:pPr marL="0" indent="0">
              <a:buNone/>
            </a:pPr>
            <a:r>
              <a:rPr lang="ru-RU" sz="1800" b="1" i="1" dirty="0" smtClean="0"/>
              <a:t>	      ***</a:t>
            </a:r>
          </a:p>
          <a:p>
            <a:pPr marL="0" indent="0">
              <a:buNone/>
            </a:pPr>
            <a:r>
              <a:rPr lang="ru-RU" b="1" i="1" dirty="0" smtClean="0"/>
              <a:t>-</a:t>
            </a:r>
            <a:r>
              <a:rPr lang="ru-RU" sz="1800" b="1" i="1" dirty="0" smtClean="0"/>
              <a:t>У меня секретов нет.</a:t>
            </a:r>
            <a:br>
              <a:rPr lang="ru-RU" sz="1800" b="1" i="1" dirty="0" smtClean="0"/>
            </a:br>
            <a:r>
              <a:rPr lang="ru-RU" sz="1800" b="1" i="1" dirty="0" smtClean="0"/>
              <a:t>Самый яркий – красный цвет.</a:t>
            </a:r>
            <a:br>
              <a:rPr lang="ru-RU" sz="1800" b="1" i="1" dirty="0" smtClean="0"/>
            </a:br>
            <a:r>
              <a:rPr lang="ru-RU" sz="1800" b="1" i="1" dirty="0" smtClean="0"/>
              <a:t>Он живёт на язычке,</a:t>
            </a:r>
            <a:br>
              <a:rPr lang="ru-RU" sz="1800" b="1" i="1" dirty="0" smtClean="0"/>
            </a:br>
            <a:r>
              <a:rPr lang="ru-RU" sz="1800" b="1" i="1" dirty="0" smtClean="0"/>
              <a:t>В земляничке и флажке.</a:t>
            </a:r>
          </a:p>
          <a:p>
            <a:pPr marL="0" indent="0">
              <a:buNone/>
            </a:pPr>
            <a:endParaRPr lang="ru-RU" sz="1800" b="1" i="1" dirty="0"/>
          </a:p>
          <a:p>
            <a:pPr marL="0" indent="0">
              <a:buNone/>
            </a:pPr>
            <a:endParaRPr lang="ru-RU" sz="1800" b="1" i="1" dirty="0" smtClean="0"/>
          </a:p>
          <a:p>
            <a:pPr marL="0" indent="0">
              <a:buNone/>
            </a:pPr>
            <a:r>
              <a:rPr lang="ru-RU" sz="1900" b="1" i="1" dirty="0" smtClean="0"/>
              <a:t>	 ***</a:t>
            </a:r>
          </a:p>
          <a:p>
            <a:pPr marL="0" indent="0">
              <a:buNone/>
            </a:pPr>
            <a:r>
              <a:rPr lang="ru-RU" sz="1900" b="1" i="1" dirty="0" smtClean="0"/>
              <a:t>Солнце</a:t>
            </a:r>
            <a:r>
              <a:rPr lang="ru-RU" sz="1900" b="1" i="1" dirty="0"/>
              <a:t>  ясное  садится...</a:t>
            </a:r>
            <a:br>
              <a:rPr lang="ru-RU" sz="1900" b="1" i="1" dirty="0"/>
            </a:br>
            <a:r>
              <a:rPr lang="ru-RU" sz="1900" b="1" i="1" dirty="0"/>
              <a:t>Каждый может насладиться</a:t>
            </a:r>
            <a:br>
              <a:rPr lang="ru-RU" sz="1900" b="1" i="1" dirty="0"/>
            </a:br>
            <a:r>
              <a:rPr lang="ru-RU" sz="1900" b="1" i="1" dirty="0"/>
              <a:t>Яркой красотой заката.</a:t>
            </a:r>
            <a:br>
              <a:rPr lang="ru-RU" sz="1900" b="1" i="1" dirty="0"/>
            </a:br>
            <a:r>
              <a:rPr lang="ru-RU" sz="1900" b="1" i="1" dirty="0"/>
              <a:t>Но куда девалось злато?</a:t>
            </a:r>
            <a:br>
              <a:rPr lang="ru-RU" sz="1900" b="1" i="1" dirty="0"/>
            </a:br>
            <a:r>
              <a:rPr lang="ru-RU" sz="1900" b="1" i="1" dirty="0"/>
              <a:t>Солнце было желтым. Вдруг</a:t>
            </a:r>
            <a:br>
              <a:rPr lang="ru-RU" sz="1900" b="1" i="1" dirty="0"/>
            </a:br>
            <a:r>
              <a:rPr lang="ru-RU" sz="1900" b="1" i="1" dirty="0" smtClean="0"/>
              <a:t>Красным</a:t>
            </a:r>
            <a:r>
              <a:rPr lang="ru-RU" sz="1900" b="1" i="1" dirty="0"/>
              <a:t> стало все вокруг.</a:t>
            </a:r>
            <a:br>
              <a:rPr lang="ru-RU" sz="1900" b="1" i="1" dirty="0"/>
            </a:br>
            <a:r>
              <a:rPr lang="ru-RU" sz="1900" b="1" i="1" dirty="0"/>
              <a:t>Даже, чудо из чудес,</a:t>
            </a:r>
            <a:br>
              <a:rPr lang="ru-RU" sz="1900" b="1" i="1" dirty="0"/>
            </a:br>
            <a:r>
              <a:rPr lang="ru-RU" sz="1900" b="1" i="1" dirty="0"/>
              <a:t>Красным стал зеленый лес.</a:t>
            </a:r>
            <a:br>
              <a:rPr lang="ru-RU" sz="1900" b="1" i="1" dirty="0"/>
            </a:br>
            <a:r>
              <a:rPr lang="ru-RU" sz="1900" b="1" i="1" dirty="0"/>
              <a:t>Словно в сказке облака -</a:t>
            </a:r>
            <a:br>
              <a:rPr lang="ru-RU" sz="1900" b="1" i="1" dirty="0"/>
            </a:br>
            <a:r>
              <a:rPr lang="ru-RU" sz="1900" b="1" i="1" dirty="0"/>
              <a:t>Красным крашены бока.</a:t>
            </a:r>
            <a:br>
              <a:rPr lang="ru-RU" sz="1900" b="1" i="1" dirty="0"/>
            </a:br>
            <a:r>
              <a:rPr lang="ru-RU" sz="1900" b="1" i="1" dirty="0"/>
              <a:t>Речка красная, поля,</a:t>
            </a:r>
            <a:br>
              <a:rPr lang="ru-RU" sz="1900" b="1" i="1" dirty="0"/>
            </a:br>
            <a:r>
              <a:rPr lang="ru-RU" sz="1900" b="1" i="1" dirty="0"/>
              <a:t>Красной стала вся земля!</a:t>
            </a:r>
          </a:p>
          <a:p>
            <a:pPr marL="0" indent="0">
              <a:buNone/>
            </a:pPr>
            <a:r>
              <a:rPr lang="ru-RU" sz="1900" b="1" i="1" dirty="0"/>
              <a:t> </a:t>
            </a:r>
          </a:p>
          <a:p>
            <a:pPr marL="0" indent="0">
              <a:buNone/>
            </a:pPr>
            <a:endParaRPr lang="ru-RU" sz="1900" dirty="0" smtClean="0"/>
          </a:p>
          <a:p>
            <a:pPr marL="0" indent="0">
              <a:buNone/>
            </a:pPr>
            <a:endParaRPr lang="ru-RU" sz="19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844" y="227013"/>
            <a:ext cx="2564515" cy="192091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613" y="5121875"/>
            <a:ext cx="1855788" cy="139005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3485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450" y="0"/>
            <a:ext cx="122809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ru-RU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Оранжевый</a:t>
            </a:r>
            <a: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7125"/>
            <a:ext cx="10515600" cy="4351338"/>
          </a:xfrm>
        </p:spPr>
        <p:txBody>
          <a:bodyPr numCol="2">
            <a:normAutofit lnSpcReduction="10000"/>
          </a:bodyPr>
          <a:lstStyle/>
          <a:p>
            <a:pPr marL="0" indent="0">
              <a:buNone/>
            </a:pPr>
            <a:r>
              <a:rPr lang="ru-RU" sz="2600" i="1" dirty="0"/>
              <a:t>Петя был художником прекрасным!</a:t>
            </a:r>
            <a:r>
              <a:rPr lang="ru-RU" sz="2600" dirty="0"/>
              <a:t/>
            </a:r>
            <a:br>
              <a:rPr lang="ru-RU" sz="2600" dirty="0"/>
            </a:br>
            <a:r>
              <a:rPr lang="ru-RU" sz="2600" i="1" dirty="0"/>
              <a:t>Он смешал однажды жёлтый с красным…</a:t>
            </a:r>
            <a:r>
              <a:rPr lang="ru-RU" sz="2600" dirty="0"/>
              <a:t/>
            </a:r>
            <a:br>
              <a:rPr lang="ru-RU" sz="2600" dirty="0"/>
            </a:br>
            <a:r>
              <a:rPr lang="ru-RU" sz="2600" i="1" dirty="0"/>
              <a:t>Посмотрел мальчишка, удивился :</a:t>
            </a:r>
            <a:r>
              <a:rPr lang="ru-RU" sz="2600" dirty="0"/>
              <a:t/>
            </a:r>
            <a:br>
              <a:rPr lang="ru-RU" sz="2600" dirty="0"/>
            </a:br>
            <a:r>
              <a:rPr lang="ru-RU" sz="2600" i="1" dirty="0"/>
              <a:t>Новый цвет, оранжевый, родился!</a:t>
            </a:r>
            <a:endParaRPr lang="ru-RU" sz="2600" dirty="0"/>
          </a:p>
          <a:p>
            <a:pPr marL="0" indent="0">
              <a:buNone/>
            </a:pPr>
            <a:r>
              <a:rPr lang="ru-RU" sz="2600" dirty="0"/>
              <a:t>Этот цвет имеют апельсины,</a:t>
            </a:r>
            <a:br>
              <a:rPr lang="ru-RU" sz="2600" dirty="0"/>
            </a:br>
            <a:r>
              <a:rPr lang="ru-RU" sz="2600" dirty="0"/>
              <a:t>Спелая хурма и мандарины.</a:t>
            </a:r>
            <a:br>
              <a:rPr lang="ru-RU" sz="2600" dirty="0"/>
            </a:br>
            <a:r>
              <a:rPr lang="ru-RU" sz="2600" dirty="0"/>
              <a:t>А вчера ежа зайчонок ловкий</a:t>
            </a:r>
            <a:br>
              <a:rPr lang="ru-RU" sz="2600" dirty="0"/>
            </a:br>
            <a:r>
              <a:rPr lang="ru-RU" sz="2600" dirty="0"/>
              <a:t>Угостил оранжевой морковкой.</a:t>
            </a:r>
          </a:p>
          <a:p>
            <a:pPr marL="0" indent="0">
              <a:buNone/>
            </a:pPr>
            <a:r>
              <a:rPr lang="ru-RU" sz="2600" dirty="0"/>
              <a:t>В летний вечер выгляни в оконце,</a:t>
            </a:r>
            <a:br>
              <a:rPr lang="ru-RU" sz="2600" dirty="0"/>
            </a:br>
            <a:r>
              <a:rPr lang="ru-RU" sz="2600" dirty="0"/>
              <a:t>Посмотри как спать ложится солнце</a:t>
            </a:r>
            <a:br>
              <a:rPr lang="ru-RU" sz="2600" dirty="0"/>
            </a:br>
            <a:r>
              <a:rPr lang="ru-RU" sz="2600" dirty="0"/>
              <a:t>В тёпленькой оранжевой пижаме,</a:t>
            </a:r>
            <a:br>
              <a:rPr lang="ru-RU" sz="2600" dirty="0"/>
            </a:br>
            <a:r>
              <a:rPr lang="ru-RU" sz="2600" dirty="0"/>
              <a:t>Чтобы утром вновь светить над нами.</a:t>
            </a:r>
          </a:p>
          <a:p>
            <a:pPr marL="0" indent="0">
              <a:buNone/>
            </a:pPr>
            <a:r>
              <a:rPr lang="ru-RU" sz="2600" dirty="0"/>
              <a:t>Часто про оранжевый мы слышим,</a:t>
            </a:r>
            <a:br>
              <a:rPr lang="ru-RU" sz="2600" dirty="0"/>
            </a:br>
            <a:r>
              <a:rPr lang="ru-RU" sz="2600" dirty="0"/>
              <a:t>Этот цвет зовётся еще рыжим.</a:t>
            </a:r>
            <a:br>
              <a:rPr lang="ru-RU" sz="2600" dirty="0"/>
            </a:br>
            <a:r>
              <a:rPr lang="ru-RU" sz="2600" dirty="0"/>
              <a:t>Хитрый рыжий кот следит за птичкой.</a:t>
            </a:r>
            <a:br>
              <a:rPr lang="ru-RU" sz="2600" dirty="0"/>
            </a:br>
            <a:r>
              <a:rPr lang="ru-RU" sz="2600" dirty="0"/>
              <a:t>Кур ворует рыжая лисичка…</a:t>
            </a:r>
          </a:p>
          <a:p>
            <a:pPr marL="0" indent="0">
              <a:buNone/>
            </a:pPr>
            <a:r>
              <a:rPr lang="ru-RU" sz="2600" dirty="0"/>
              <a:t>Если ты грустишь, то без сомненья</a:t>
            </a:r>
            <a:br>
              <a:rPr lang="ru-RU" sz="2600" dirty="0"/>
            </a:br>
            <a:r>
              <a:rPr lang="ru-RU" sz="2600" dirty="0"/>
              <a:t>Этот цвет поднимет настроенье!</a:t>
            </a:r>
          </a:p>
          <a:p>
            <a:pPr marL="0" indent="0">
              <a:buNone/>
            </a:pP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7849" y="4292600"/>
            <a:ext cx="2224151" cy="2371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565" y="4800600"/>
            <a:ext cx="2178434" cy="18049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1703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09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900" y="88105"/>
            <a:ext cx="10515600" cy="1325563"/>
          </a:xfrm>
        </p:spPr>
        <p:txBody>
          <a:bodyPr/>
          <a:lstStyle/>
          <a:p>
            <a:r>
              <a:rPr lang="ru-RU" dirty="0" smtClean="0"/>
              <a:t>                                             </a:t>
            </a:r>
            <a:r>
              <a:rPr lang="ru-RU" sz="3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Оранжевый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700" y="1501773"/>
            <a:ext cx="10515600" cy="3114675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Оранжевой</a:t>
            </a:r>
            <a:r>
              <a:rPr lang="ru-RU" sz="2400" dirty="0"/>
              <a:t> краской раскрашу лису. </a:t>
            </a:r>
            <a:br>
              <a:rPr lang="ru-RU" sz="2400" dirty="0"/>
            </a:br>
            <a:r>
              <a:rPr lang="ru-RU" sz="2400" dirty="0"/>
              <a:t>Так легче ей скрыться в осеннем лесу.</a:t>
            </a:r>
            <a:br>
              <a:rPr lang="ru-RU" sz="2400" dirty="0"/>
            </a:br>
            <a:r>
              <a:rPr lang="ru-RU" sz="2400" dirty="0"/>
              <a:t>У листьев осенних – оранжевый цвет.</a:t>
            </a:r>
            <a:br>
              <a:rPr lang="ru-RU" sz="2400" dirty="0"/>
            </a:br>
            <a:r>
              <a:rPr lang="ru-RU" sz="2400" dirty="0"/>
              <a:t>Вот видим лисичку, а вот уже – нет!</a:t>
            </a:r>
          </a:p>
          <a:p>
            <a:endParaRPr lang="ru-RU" sz="2400" dirty="0" smtClean="0"/>
          </a:p>
          <a:p>
            <a:endParaRPr lang="ru-RU" sz="2400" dirty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Цвет</a:t>
            </a:r>
            <a:r>
              <a:rPr lang="ru-RU" sz="2400" dirty="0"/>
              <a:t> </a:t>
            </a:r>
            <a:r>
              <a:rPr lang="ru-RU" sz="2400" b="1" dirty="0"/>
              <a:t>оранжевый</a:t>
            </a:r>
            <a:r>
              <a:rPr lang="ru-RU" sz="2400" dirty="0"/>
              <a:t> – цвет яркий.</a:t>
            </a:r>
            <a:br>
              <a:rPr lang="ru-RU" sz="2400" dirty="0"/>
            </a:br>
            <a:r>
              <a:rPr lang="ru-RU" sz="2400" dirty="0"/>
              <a:t>Оживит костёр он жаркий</a:t>
            </a:r>
            <a:br>
              <a:rPr lang="ru-RU" sz="2400" dirty="0"/>
            </a:br>
            <a:r>
              <a:rPr lang="ru-RU" sz="2400" dirty="0"/>
              <a:t>И весёлый апельсин</a:t>
            </a:r>
            <a:br>
              <a:rPr lang="ru-RU" sz="2400" dirty="0"/>
            </a:br>
            <a:r>
              <a:rPr lang="ru-RU" sz="2400" dirty="0"/>
              <a:t>С экзотических долин.</a:t>
            </a:r>
            <a:br>
              <a:rPr lang="ru-RU" sz="2400" dirty="0"/>
            </a:br>
            <a:r>
              <a:rPr lang="ru-RU" sz="2400" dirty="0"/>
              <a:t>И, конечно же, цветки</a:t>
            </a:r>
            <a:br>
              <a:rPr lang="ru-RU" sz="2400" dirty="0"/>
            </a:br>
            <a:r>
              <a:rPr lang="ru-RU" sz="2400" dirty="0"/>
              <a:t>Под названьем ноготки.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884" y="3568701"/>
            <a:ext cx="4169014" cy="28297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1785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8885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Синий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7950" y="1257293"/>
            <a:ext cx="10515600" cy="4254507"/>
          </a:xfrm>
        </p:spPr>
        <p:txBody>
          <a:bodyPr numCol="2">
            <a:normAutofit fontScale="92500" lnSpcReduction="10000"/>
          </a:bodyPr>
          <a:lstStyle/>
          <a:p>
            <a:pPr marL="0" indent="0">
              <a:buNone/>
            </a:pPr>
            <a:r>
              <a:rPr lang="ru-RU" sz="2000" b="1" dirty="0"/>
              <a:t>Синий</a:t>
            </a:r>
            <a:r>
              <a:rPr lang="ru-RU" sz="2000" dirty="0"/>
              <a:t> - это неба цвет</a:t>
            </a:r>
            <a:br>
              <a:rPr lang="ru-RU" sz="2000" dirty="0"/>
            </a:br>
            <a:r>
              <a:rPr lang="ru-RU" sz="2000" dirty="0"/>
              <a:t>Дарит утром нам рассвет.</a:t>
            </a:r>
            <a:br>
              <a:rPr lang="ru-RU" sz="2000" dirty="0"/>
            </a:br>
            <a:r>
              <a:rPr lang="ru-RU" sz="2000" dirty="0"/>
              <a:t>Дарит синие цветы,</a:t>
            </a:r>
            <a:br>
              <a:rPr lang="ru-RU" sz="2000" dirty="0"/>
            </a:br>
            <a:r>
              <a:rPr lang="ru-RU" sz="2000" dirty="0"/>
              <a:t>Моря синего мечты.</a:t>
            </a:r>
          </a:p>
          <a:p>
            <a:pPr marL="0" indent="0">
              <a:buNone/>
            </a:pPr>
            <a:r>
              <a:rPr lang="ru-RU" sz="2000" dirty="0"/>
              <a:t> </a:t>
            </a:r>
          </a:p>
          <a:p>
            <a:pPr marL="0" indent="0">
              <a:buNone/>
            </a:pPr>
            <a:r>
              <a:rPr lang="ru-RU" sz="1800" b="1" dirty="0"/>
              <a:t>Синее</a:t>
            </a:r>
            <a:r>
              <a:rPr lang="ru-RU" sz="1800" dirty="0"/>
              <a:t> небо, над синей рекой, </a:t>
            </a:r>
            <a:br>
              <a:rPr lang="ru-RU" sz="1800" dirty="0"/>
            </a:br>
            <a:r>
              <a:rPr lang="ru-RU" sz="1800" dirty="0"/>
              <a:t>Синее море, за синей </a:t>
            </a:r>
            <a:r>
              <a:rPr lang="ru-RU" sz="1800" dirty="0" smtClean="0"/>
              <a:t>горой	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Синий китенок нам машет хвостом</a:t>
            </a:r>
            <a:br>
              <a:rPr lang="ru-RU" sz="1800" dirty="0"/>
            </a:br>
            <a:r>
              <a:rPr lang="ru-RU" sz="1800" dirty="0"/>
              <a:t>Синие волны – родной его </a:t>
            </a:r>
            <a:r>
              <a:rPr lang="ru-RU" sz="1800" dirty="0" smtClean="0"/>
              <a:t>дом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sz="2400" dirty="0"/>
              <a:t>В </a:t>
            </a:r>
            <a:r>
              <a:rPr lang="ru-RU" sz="2400" b="1" dirty="0"/>
              <a:t>синем</a:t>
            </a:r>
            <a:r>
              <a:rPr lang="ru-RU" sz="2400" dirty="0"/>
              <a:t> море синий кит.</a:t>
            </a:r>
            <a:br>
              <a:rPr lang="ru-RU" sz="2400" dirty="0"/>
            </a:br>
            <a:r>
              <a:rPr lang="ru-RU" sz="2400" dirty="0"/>
              <a:t>В синем небе туча спит.</a:t>
            </a:r>
            <a:br>
              <a:rPr lang="ru-RU" sz="2400" dirty="0"/>
            </a:br>
            <a:r>
              <a:rPr lang="ru-RU" sz="2400" dirty="0"/>
              <a:t>На тарелке голубой</a:t>
            </a:r>
            <a:br>
              <a:rPr lang="ru-RU" sz="2400" dirty="0"/>
            </a:br>
            <a:r>
              <a:rPr lang="ru-RU" sz="2400" dirty="0"/>
              <a:t>Сливы синие горой.</a:t>
            </a:r>
            <a:br>
              <a:rPr lang="ru-RU" sz="2400" dirty="0"/>
            </a:br>
            <a:r>
              <a:rPr lang="ru-RU" sz="2400" dirty="0"/>
              <a:t>Куртку синюю возьмём </a:t>
            </a:r>
            <a:br>
              <a:rPr lang="ru-RU" sz="2400" dirty="0"/>
            </a:br>
            <a:r>
              <a:rPr lang="ru-RU" sz="2400" dirty="0"/>
              <a:t>И гулять с тобой пойдём.</a:t>
            </a:r>
            <a:br>
              <a:rPr lang="ru-RU" sz="2400" dirty="0"/>
            </a:br>
            <a:r>
              <a:rPr lang="ru-RU" sz="2400" dirty="0"/>
              <a:t>Если туча вдруг проснётся,</a:t>
            </a:r>
            <a:br>
              <a:rPr lang="ru-RU" sz="2400" dirty="0"/>
            </a:br>
            <a:r>
              <a:rPr lang="ru-RU" sz="2400" dirty="0"/>
              <a:t>Синий дождь на нас польётся! </a:t>
            </a:r>
          </a:p>
          <a:p>
            <a:pPr marL="0" indent="0">
              <a:buNone/>
            </a:pPr>
            <a:r>
              <a:rPr lang="ru-RU" sz="2400" dirty="0"/>
              <a:t> 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5898" y="3384546"/>
            <a:ext cx="2114380" cy="29450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0149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Фиолетовый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400" y="1027906"/>
            <a:ext cx="10515600" cy="4351338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sz="1800" b="1" i="1" dirty="0"/>
              <a:t>Цвет фиолетовый</a:t>
            </a:r>
            <a:br>
              <a:rPr lang="ru-RU" sz="1800" b="1" i="1" dirty="0"/>
            </a:br>
            <a:r>
              <a:rPr lang="ru-RU" sz="1800" b="1" i="1" dirty="0"/>
              <a:t>Какой-то неприветливый,</a:t>
            </a:r>
            <a:br>
              <a:rPr lang="ru-RU" sz="1800" b="1" i="1" dirty="0"/>
            </a:br>
            <a:r>
              <a:rPr lang="ru-RU" sz="1800" b="1" i="1" dirty="0"/>
              <a:t>Хотя он благородный</a:t>
            </a:r>
            <a:br>
              <a:rPr lang="ru-RU" sz="1800" b="1" i="1" dirty="0"/>
            </a:br>
            <a:r>
              <a:rPr lang="ru-RU" sz="1800" b="1" i="1" dirty="0"/>
              <a:t>И этим летом модный,</a:t>
            </a:r>
            <a:br>
              <a:rPr lang="ru-RU" sz="1800" b="1" i="1" dirty="0"/>
            </a:br>
            <a:r>
              <a:rPr lang="ru-RU" sz="1800" b="1" i="1" dirty="0"/>
              <a:t>Особенно на рынке.</a:t>
            </a:r>
            <a:br>
              <a:rPr lang="ru-RU" sz="1800" b="1" i="1" dirty="0"/>
            </a:br>
            <a:r>
              <a:rPr lang="ru-RU" sz="1800" b="1" i="1" dirty="0"/>
              <a:t>Лежат как на картинке:</a:t>
            </a:r>
            <a:br>
              <a:rPr lang="ru-RU" sz="1800" b="1" i="1" dirty="0"/>
            </a:br>
            <a:r>
              <a:rPr lang="ru-RU" sz="1800" b="1" i="1" dirty="0"/>
              <a:t>Виноград, инжир и сливы,</a:t>
            </a:r>
            <a:br>
              <a:rPr lang="ru-RU" sz="1800" b="1" i="1" dirty="0"/>
            </a:br>
            <a:r>
              <a:rPr lang="ru-RU" sz="1800" b="1" i="1" dirty="0"/>
              <a:t>Баклажаны и оливы!</a:t>
            </a:r>
            <a:br>
              <a:rPr lang="ru-RU" sz="1800" b="1" i="1" dirty="0"/>
            </a:br>
            <a:r>
              <a:rPr lang="ru-RU" sz="1800" b="1" i="1" dirty="0"/>
              <a:t>Вокруг жара и лето</a:t>
            </a:r>
            <a:br>
              <a:rPr lang="ru-RU" sz="1800" b="1" i="1" dirty="0"/>
            </a:br>
            <a:r>
              <a:rPr lang="ru-RU" sz="1800" b="1" i="1" dirty="0"/>
              <a:t>А им все </a:t>
            </a:r>
            <a:r>
              <a:rPr lang="ru-RU" sz="1800" b="1" i="1" dirty="0" err="1" smtClean="0"/>
              <a:t>фиолето</a:t>
            </a:r>
            <a:r>
              <a:rPr lang="ru-RU" sz="1800" b="1" i="1" dirty="0" smtClean="0"/>
              <a:t>….</a:t>
            </a:r>
          </a:p>
          <a:p>
            <a:pPr marL="0" indent="0">
              <a:buNone/>
            </a:pPr>
            <a:endParaRPr lang="ru-RU" sz="1800" b="1" i="1" dirty="0" smtClean="0"/>
          </a:p>
          <a:p>
            <a:pPr marL="0" indent="0">
              <a:buNone/>
            </a:pPr>
            <a:r>
              <a:rPr lang="ru-RU" sz="1800" b="1" i="1" dirty="0" smtClean="0"/>
              <a:t>Но </a:t>
            </a:r>
            <a:r>
              <a:rPr lang="ru-RU" sz="1800" b="1" i="1" dirty="0"/>
              <a:t>не менее красивы</a:t>
            </a:r>
            <a:br>
              <a:rPr lang="ru-RU" sz="1800" b="1" i="1" dirty="0"/>
            </a:br>
            <a:r>
              <a:rPr lang="ru-RU" sz="1800" b="1" i="1" dirty="0"/>
              <a:t>Фиолетовые сливы,</a:t>
            </a:r>
            <a:br>
              <a:rPr lang="ru-RU" sz="1800" b="1" i="1" dirty="0"/>
            </a:br>
            <a:r>
              <a:rPr lang="ru-RU" sz="1800" b="1" i="1" dirty="0"/>
              <a:t>Баклажаны и жилетка</a:t>
            </a:r>
            <a:br>
              <a:rPr lang="ru-RU" sz="1800" b="1" i="1" dirty="0"/>
            </a:br>
            <a:r>
              <a:rPr lang="ru-RU" sz="1800" b="1" i="1" dirty="0"/>
              <a:t>В фиолетовую клетку</a:t>
            </a:r>
            <a:r>
              <a:rPr lang="ru-RU" sz="1800" b="1" i="1" dirty="0" smtClean="0"/>
              <a:t>.</a:t>
            </a:r>
          </a:p>
          <a:p>
            <a:pPr marL="0" indent="0">
              <a:buNone/>
            </a:pPr>
            <a:endParaRPr lang="ru-RU" sz="1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000" b="1" i="1" dirty="0"/>
              <a:t>Фиолетовая туча –</a:t>
            </a:r>
            <a:br>
              <a:rPr lang="ru-RU" sz="2000" b="1" i="1" dirty="0"/>
            </a:br>
            <a:r>
              <a:rPr lang="ru-RU" sz="2000" b="1" i="1" dirty="0"/>
              <a:t>Будет сильная гроза.</a:t>
            </a:r>
            <a:br>
              <a:rPr lang="ru-RU" sz="2000" b="1" i="1" dirty="0"/>
            </a:br>
            <a:r>
              <a:rPr lang="ru-RU" sz="2000" b="1" i="1" dirty="0"/>
              <a:t>Как она темна, могуча,</a:t>
            </a:r>
            <a:br>
              <a:rPr lang="ru-RU" sz="2000" b="1" i="1" dirty="0"/>
            </a:br>
            <a:r>
              <a:rPr lang="ru-RU" sz="2000" b="1" i="1" dirty="0"/>
              <a:t>Громом, молнией трескуча,</a:t>
            </a:r>
            <a:br>
              <a:rPr lang="ru-RU" sz="2000" b="1" i="1" dirty="0"/>
            </a:br>
            <a:r>
              <a:rPr lang="ru-RU" sz="2000" b="1" i="1" dirty="0"/>
              <a:t>И от страха, и от страха,</a:t>
            </a:r>
            <a:br>
              <a:rPr lang="ru-RU" sz="2000" b="1" i="1" dirty="0"/>
            </a:br>
            <a:r>
              <a:rPr lang="ru-RU" sz="2000" b="1" i="1" dirty="0"/>
              <a:t>От стихийного размаха</a:t>
            </a:r>
            <a:br>
              <a:rPr lang="ru-RU" sz="2000" b="1" i="1" dirty="0"/>
            </a:br>
            <a:r>
              <a:rPr lang="ru-RU" sz="2000" b="1" i="1" dirty="0"/>
              <a:t>Закрываются глаза!</a:t>
            </a:r>
          </a:p>
          <a:p>
            <a:pPr marL="0" indent="0">
              <a:buNone/>
            </a:pP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818" y="527050"/>
            <a:ext cx="2223388" cy="13668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101" y="4446604"/>
            <a:ext cx="2799190" cy="18652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0052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8900"/>
            <a:ext cx="12192000" cy="69469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Зелёный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 marL="0" indent="0">
              <a:buNone/>
            </a:pPr>
            <a:r>
              <a:rPr lang="ru-RU" sz="1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Зеленый кузнечик на скрипке играл,</a:t>
            </a:r>
            <a:br>
              <a:rPr lang="ru-RU" sz="1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Ква-ква!- лягушонок ему подпевал.</a:t>
            </a:r>
            <a:br>
              <a:rPr lang="ru-RU" sz="1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Зеленая сверху на них стрекоза</a:t>
            </a:r>
            <a:br>
              <a:rPr lang="ru-RU" sz="1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Смотрела, раскрыв изумленно глаза</a:t>
            </a:r>
          </a:p>
          <a:p>
            <a:pPr marL="0" indent="0">
              <a:buNone/>
            </a:pPr>
            <a:endParaRPr lang="ru-RU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1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Зеленая травка, зеленый листок,</a:t>
            </a:r>
            <a:br>
              <a:rPr lang="ru-RU" sz="1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Зеленый кузнечик на кочку – прыг-скок!</a:t>
            </a:r>
            <a:br>
              <a:rPr lang="ru-RU" sz="1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Зеленая жаба, увидев его, </a:t>
            </a:r>
            <a:br>
              <a:rPr lang="ru-RU" sz="1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Сказала лишь: «</a:t>
            </a:r>
            <a:r>
              <a:rPr lang="ru-RU" sz="1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</a:t>
            </a:r>
            <a:r>
              <a:rPr lang="ru-RU" sz="1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!», а потом – ничего</a:t>
            </a:r>
          </a:p>
          <a:p>
            <a:pPr marL="0" indent="0">
              <a:buNone/>
            </a:pP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1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 зеленый – огородный,</a:t>
            </a:r>
            <a:br>
              <a:rPr lang="ru-RU" sz="1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весною самый модный!</a:t>
            </a:r>
            <a:br>
              <a:rPr lang="ru-RU" sz="1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Теплым солнышком согреты</a:t>
            </a:r>
            <a:br>
              <a:rPr lang="ru-RU" sz="1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зелень улицы одеты!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 зелёный карандаш:</a:t>
            </a:r>
            <a:b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Летний чудный с ним пейзаж!</a:t>
            </a:r>
            <a:b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Нарисует травку он</a:t>
            </a:r>
            <a:b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листву со всех сторон,</a:t>
            </a:r>
            <a:b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на стройной ёлочке</a:t>
            </a:r>
            <a:b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Зелёные иголочки.</a:t>
            </a:r>
          </a:p>
          <a:p>
            <a:pPr marL="0" indent="0">
              <a:buNone/>
            </a:pPr>
            <a:endParaRPr lang="ru-RU" sz="1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246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75</TotalTime>
  <Words>62</Words>
  <Application>Microsoft Office PowerPoint</Application>
  <PresentationFormat>Широкоэкранный</PresentationFormat>
  <Paragraphs>103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МДОУ «Детский сад №24 с. Крутой Лог»</vt:lpstr>
      <vt:lpstr>                                 БЕЛЫЙ   </vt:lpstr>
      <vt:lpstr>                      желтый   </vt:lpstr>
      <vt:lpstr>                   Красный </vt:lpstr>
      <vt:lpstr>                                          Оранжевый </vt:lpstr>
      <vt:lpstr>                                             Оранжевый     </vt:lpstr>
      <vt:lpstr>                 Синий </vt:lpstr>
      <vt:lpstr>                    Фиолетовый </vt:lpstr>
      <vt:lpstr>                           Зелёный </vt:lpstr>
      <vt:lpstr>Презентация PowerPoint</vt:lpstr>
      <vt:lpstr>                    Коричневый</vt:lpstr>
      <vt:lpstr>                              Черный 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12</cp:revision>
  <dcterms:created xsi:type="dcterms:W3CDTF">2019-02-02T13:10:28Z</dcterms:created>
  <dcterms:modified xsi:type="dcterms:W3CDTF">2019-11-10T08:13:17Z</dcterms:modified>
</cp:coreProperties>
</file>