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6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70" autoAdjust="0"/>
    <p:restoredTop sz="94660"/>
  </p:normalViewPr>
  <p:slideViewPr>
    <p:cSldViewPr>
      <p:cViewPr varScale="1">
        <p:scale>
          <a:sx n="83" d="100"/>
          <a:sy n="83" d="100"/>
        </p:scale>
        <p:origin x="-159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8C28C-C28D-4B1A-B7C9-307CE2812300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55D32-A634-4FC4-8CD5-6D78749AB5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8C28C-C28D-4B1A-B7C9-307CE2812300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55D32-A634-4FC4-8CD5-6D78749AB5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8C28C-C28D-4B1A-B7C9-307CE2812300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55D32-A634-4FC4-8CD5-6D78749AB585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8C28C-C28D-4B1A-B7C9-307CE2812300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55D32-A634-4FC4-8CD5-6D78749AB585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8C28C-C28D-4B1A-B7C9-307CE2812300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55D32-A634-4FC4-8CD5-6D78749AB5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8C28C-C28D-4B1A-B7C9-307CE2812300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55D32-A634-4FC4-8CD5-6D78749AB58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8C28C-C28D-4B1A-B7C9-307CE2812300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55D32-A634-4FC4-8CD5-6D78749AB5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8C28C-C28D-4B1A-B7C9-307CE2812300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55D32-A634-4FC4-8CD5-6D78749AB5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8C28C-C28D-4B1A-B7C9-307CE2812300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55D32-A634-4FC4-8CD5-6D78749AB5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8C28C-C28D-4B1A-B7C9-307CE2812300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55D32-A634-4FC4-8CD5-6D78749AB585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8C28C-C28D-4B1A-B7C9-307CE2812300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55D32-A634-4FC4-8CD5-6D78749AB585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D288C28C-C28D-4B1A-B7C9-307CE2812300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F5355D32-A634-4FC4-8CD5-6D78749AB585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65" r:id="rId1"/>
    <p:sldLayoutId id="2147484166" r:id="rId2"/>
    <p:sldLayoutId id="2147484167" r:id="rId3"/>
    <p:sldLayoutId id="2147484168" r:id="rId4"/>
    <p:sldLayoutId id="2147484169" r:id="rId5"/>
    <p:sldLayoutId id="2147484170" r:id="rId6"/>
    <p:sldLayoutId id="2147484171" r:id="rId7"/>
    <p:sldLayoutId id="2147484172" r:id="rId8"/>
    <p:sldLayoutId id="2147484173" r:id="rId9"/>
    <p:sldLayoutId id="2147484174" r:id="rId10"/>
    <p:sldLayoutId id="214748417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 ?><Relationships xmlns="http://schemas.openxmlformats.org/package/2006/relationships"><Relationship Id="rId3" Target="../media/image26.jpg" Type="http://schemas.openxmlformats.org/officeDocument/2006/relationships/image"/><Relationship Id="rId2" Target="../media/image25.jp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27.jpeg" Type="http://schemas.openxmlformats.org/officeDocument/2006/relationships/image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7" Type="http://schemas.openxmlformats.org/officeDocument/2006/relationships/image" Target="../media/image33.jp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2.jpg"/><Relationship Id="rId5" Type="http://schemas.openxmlformats.org/officeDocument/2006/relationships/image" Target="../media/image31.jpg"/><Relationship Id="rId4" Type="http://schemas.openxmlformats.org/officeDocument/2006/relationships/image" Target="../media/image30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6.jpg"/></Relationships>
</file>

<file path=ppt/slides/_rels/slide13.xml.rels><?xml version="1.0" encoding="UTF-8" standalone="yes" ?><Relationships xmlns="http://schemas.openxmlformats.org/package/2006/relationships"><Relationship Id="rId3" Target="../media/image38.jpg" Type="http://schemas.openxmlformats.org/officeDocument/2006/relationships/image"/><Relationship Id="rId2" Target="../media/image37.jpg" Type="http://schemas.openxmlformats.org/officeDocument/2006/relationships/image"/><Relationship Id="rId1" Target="../slideLayouts/slideLayout4.xml" Type="http://schemas.openxmlformats.org/officeDocument/2006/relationships/slideLayout"/><Relationship Id="rId6" Target="../media/image8.jpg" Type="http://schemas.openxmlformats.org/officeDocument/2006/relationships/image"/><Relationship Id="rId5" Target="../media/image40.jpg" Type="http://schemas.openxmlformats.org/officeDocument/2006/relationships/image"/><Relationship Id="rId4" Target="../media/image39.jpeg" Type="http://schemas.openxmlformats.org/officeDocument/2006/relationships/image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3.jpg"/><Relationship Id="rId4" Type="http://schemas.openxmlformats.org/officeDocument/2006/relationships/image" Target="../media/image42.jpg"/></Relationships>
</file>

<file path=ppt/slides/_rels/slide15.xml.rels><?xml version="1.0" encoding="UTF-8" standalone="yes" ?><Relationships xmlns="http://schemas.openxmlformats.org/package/2006/relationships"><Relationship Id="rId8" Target="../media/image50.jpg" Type="http://schemas.openxmlformats.org/officeDocument/2006/relationships/image"/><Relationship Id="rId3" Target="../media/image45.jpeg" Type="http://schemas.openxmlformats.org/officeDocument/2006/relationships/image"/><Relationship Id="rId7" Target="../media/image49.jpg" Type="http://schemas.openxmlformats.org/officeDocument/2006/relationships/image"/><Relationship Id="rId2" Target="../media/image44.jpg" Type="http://schemas.openxmlformats.org/officeDocument/2006/relationships/image"/><Relationship Id="rId1" Target="../slideLayouts/slideLayout4.xml" Type="http://schemas.openxmlformats.org/officeDocument/2006/relationships/slideLayout"/><Relationship Id="rId6" Target="../media/image48.jpg" Type="http://schemas.openxmlformats.org/officeDocument/2006/relationships/image"/><Relationship Id="rId5" Target="../media/image47.jpeg" Type="http://schemas.openxmlformats.org/officeDocument/2006/relationships/image"/><Relationship Id="rId4" Target="../media/image46.jpeg" Type="http://schemas.openxmlformats.org/officeDocument/2006/relationships/image"/></Relationships>
</file>

<file path=ppt/slides/_rels/slide16.xml.rels><?xml version="1.0" encoding="UTF-8" standalone="yes" ?><Relationships xmlns="http://schemas.openxmlformats.org/package/2006/relationships"><Relationship Id="rId3" Target="../media/image52.jpeg" Type="http://schemas.openxmlformats.org/officeDocument/2006/relationships/image"/><Relationship Id="rId2" Target="../media/image51.jpg" Type="http://schemas.openxmlformats.org/officeDocument/2006/relationships/image"/><Relationship Id="rId1" Target="../slideLayouts/slideLayout4.xml" Type="http://schemas.openxmlformats.org/officeDocument/2006/relationships/slideLayout"/><Relationship Id="rId4" Target="../media/image53.jpg" Type="http://schemas.openxmlformats.org/officeDocument/2006/relationships/image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g"/><Relationship Id="rId2" Type="http://schemas.openxmlformats.org/officeDocument/2006/relationships/image" Target="../media/image54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6.jpg"/></Relationships>
</file>

<file path=ppt/slides/_rels/slide18.xml.rels><?xml version="1.0" encoding="UTF-8" standalone="yes" ?><Relationships xmlns="http://schemas.openxmlformats.org/package/2006/relationships"><Relationship Id="rId3" Target="../media/image58.jpg" Type="http://schemas.openxmlformats.org/officeDocument/2006/relationships/image"/><Relationship Id="rId2" Target="../media/image57.jpg" Type="http://schemas.openxmlformats.org/officeDocument/2006/relationships/image"/><Relationship Id="rId1" Target="../slideLayouts/slideLayout4.xml" Type="http://schemas.openxmlformats.org/officeDocument/2006/relationships/slideLayout"/><Relationship Id="rId5" Target="../media/image59.jpeg" Type="http://schemas.openxmlformats.org/officeDocument/2006/relationships/image"/><Relationship Id="rId4" Target="../media/image8.jpg" Type="http://schemas.openxmlformats.org/officeDocument/2006/relationships/image"/></Relationships>
</file>

<file path=ppt/slides/_rels/slide19.xml.rels><?xml version="1.0" encoding="UTF-8" standalone="yes" ?><Relationships xmlns="http://schemas.openxmlformats.org/package/2006/relationships"><Relationship Id="rId3" Target="../media/image61.jpg" Type="http://schemas.openxmlformats.org/officeDocument/2006/relationships/image"/><Relationship Id="rId7" Target="../media/image65.jpeg" Type="http://schemas.openxmlformats.org/officeDocument/2006/relationships/image"/><Relationship Id="rId2" Target="../media/image60.jpg" Type="http://schemas.openxmlformats.org/officeDocument/2006/relationships/image"/><Relationship Id="rId1" Target="../slideLayouts/slideLayout4.xml" Type="http://schemas.openxmlformats.org/officeDocument/2006/relationships/slideLayout"/><Relationship Id="rId6" Target="../media/image64.jpg" Type="http://schemas.openxmlformats.org/officeDocument/2006/relationships/image"/><Relationship Id="rId5" Target="../media/image63.jpg" Type="http://schemas.openxmlformats.org/officeDocument/2006/relationships/image"/><Relationship Id="rId4" Target="../media/image62.jpg" Type="http://schemas.openxmlformats.org/officeDocument/2006/relationships/image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jpg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_rels/slide9.xml.rels><?xml version="1.0" encoding="UTF-8" standalone="yes" ?><Relationships xmlns="http://schemas.openxmlformats.org/package/2006/relationships"><Relationship Id="rId3" Target="../media/image23.jpg" Type="http://schemas.openxmlformats.org/officeDocument/2006/relationships/image"/><Relationship Id="rId2" Target="../media/image22.jpg" Type="http://schemas.openxmlformats.org/officeDocument/2006/relationships/image"/><Relationship Id="rId1" Target="../slideLayouts/slideLayout4.xml" Type="http://schemas.openxmlformats.org/officeDocument/2006/relationships/slideLayout"/><Relationship Id="rId4" Target="../media/image24.jpeg" Type="http://schemas.openxmlformats.org/officeDocument/2006/relationships/image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268760"/>
            <a:ext cx="6989059" cy="1850959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Фото </a:t>
            </a:r>
            <a:r>
              <a:rPr lang="ru-RU" sz="4400" b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журнал для родителей и педагогов</a:t>
            </a:r>
            <a:br>
              <a:rPr lang="ru-RU" sz="4400" b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4400" dirty="0">
              <a:solidFill>
                <a:schemeClr val="tx1"/>
              </a:solidFill>
              <a:effectLst/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1371600" y="2780928"/>
            <a:ext cx="6400800" cy="2248273"/>
          </a:xfrm>
        </p:spPr>
        <p:txBody>
          <a:bodyPr>
            <a:normAutofit/>
          </a:bodyPr>
          <a:lstStyle/>
          <a:p>
            <a:r>
              <a:rPr lang="ru-RU" sz="3200" b="1" i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« Делайте с нами, делайте как мы, делайте лучше нас…»</a:t>
            </a:r>
            <a:br>
              <a:rPr lang="ru-RU" sz="3200" b="1" i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(возраст 5-6 лет)</a:t>
            </a:r>
            <a:endParaRPr lang="ru-RU" sz="32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855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204864"/>
            <a:ext cx="5692419" cy="4266751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8328"/>
            <a:ext cx="8291264" cy="1506496"/>
          </a:xfrm>
        </p:spPr>
        <p:txBody>
          <a:bodyPr>
            <a:normAutofit/>
          </a:bodyPr>
          <a:lstStyle/>
          <a:p>
            <a:pPr algn="l"/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ЯНВАРЬ 3 </a:t>
            </a:r>
            <a:r>
              <a:rPr lang="ru-RU" sz="1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Обитатели скотного двора. Кто за ними ухаживает»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«Скотный двор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родителями: изготовление «конюшни», «хлева». Материал: карты схемы, клей ПВА, ножницы, шпагат, деревянные палочки, муляжи животных, палочки деревянные, гуашь.</a:t>
            </a:r>
          </a:p>
        </p:txBody>
      </p:sp>
      <p:pic>
        <p:nvPicPr>
          <p:cNvPr id="11" name="Объект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4509120"/>
            <a:ext cx="2804688" cy="2106807"/>
          </a:xfrm>
          <a:prstGeom prst="rect">
            <a:avLst/>
          </a:prstGeom>
        </p:spPr>
      </p:pic>
      <p:pic>
        <p:nvPicPr>
          <p:cNvPr id="12" name="Объект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1988840"/>
            <a:ext cx="2828622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045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8328"/>
            <a:ext cx="8363272" cy="1578504"/>
          </a:xfrm>
        </p:spPr>
        <p:txBody>
          <a:bodyPr>
            <a:normAutofit/>
          </a:bodyPr>
          <a:lstStyle/>
          <a:p>
            <a:pPr algn="l"/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ЯНВАРЬ 4 </a:t>
            </a:r>
            <a:r>
              <a:rPr lang="ru-RU" sz="1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занятия: «Домашние </a:t>
            </a: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птицы. Кто за ними ухаживает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кружка: Домашние </a:t>
            </a: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птицы.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«Петя, Петя, Петушок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Игрушка Петух, готовая поделка.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Картон разного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цвета, ватные диски (окрашенные заранее гуашью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),,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фломастеры, клей, кисти, клеёнки, салфетки.</a:t>
            </a:r>
          </a:p>
        </p:txBody>
      </p:sp>
      <p:pic>
        <p:nvPicPr>
          <p:cNvPr id="12" name="Объект 11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2559951"/>
            <a:ext cx="1461884" cy="1949179"/>
          </a:xfrm>
        </p:spPr>
      </p:pic>
      <p:pic>
        <p:nvPicPr>
          <p:cNvPr id="11" name="Объект 10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2564914"/>
            <a:ext cx="2719778" cy="1944216"/>
          </a:xfrm>
        </p:spPr>
      </p:pic>
      <p:pic>
        <p:nvPicPr>
          <p:cNvPr id="13" name="Объект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550" y="4917990"/>
            <a:ext cx="2301506" cy="1651181"/>
          </a:xfrm>
          <a:prstGeom prst="rect">
            <a:avLst/>
          </a:prstGeom>
        </p:spPr>
      </p:pic>
      <p:pic>
        <p:nvPicPr>
          <p:cNvPr id="14" name="Объект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4917990"/>
            <a:ext cx="2289667" cy="1635476"/>
          </a:xfrm>
          <a:prstGeom prst="rect">
            <a:avLst/>
          </a:prstGeom>
        </p:spPr>
      </p:pic>
      <p:pic>
        <p:nvPicPr>
          <p:cNvPr id="15" name="Объект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7739" y="4917990"/>
            <a:ext cx="2393015" cy="1517171"/>
          </a:xfrm>
          <a:prstGeom prst="rect">
            <a:avLst/>
          </a:prstGeom>
        </p:spPr>
      </p:pic>
      <p:pic>
        <p:nvPicPr>
          <p:cNvPr id="16" name="Объект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550" y="1931116"/>
            <a:ext cx="3928402" cy="2578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725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8328"/>
            <a:ext cx="8363272" cy="1506496"/>
          </a:xfrm>
        </p:spPr>
        <p:txBody>
          <a:bodyPr>
            <a:noAutofit/>
          </a:bodyPr>
          <a:lstStyle/>
          <a:p>
            <a:pPr algn="l"/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ФЕВРАЛЬ 1-2 </a:t>
            </a:r>
            <a:r>
              <a:rPr lang="ru-RU" sz="1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занятия: «Животные </a:t>
            </a: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птицы уголка природы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кружка: Аквариумные </a:t>
            </a: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рыбки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Золотая рыбка»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Аквариум с рыбками, макет аквариума с золотой рыбкой (готовая поделка). Капсулы «Киндер – сюрприза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поролон разного цвета; клей – карандаш,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ножницы,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декоративные камни салфетки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влажные, клеёнки, блюдца.</a:t>
            </a:r>
            <a:b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Объект 13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1772816"/>
            <a:ext cx="2143880" cy="2333476"/>
          </a:xfrm>
        </p:spPr>
      </p:pic>
      <p:pic>
        <p:nvPicPr>
          <p:cNvPr id="13" name="Объект 12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700808"/>
            <a:ext cx="5616624" cy="4147831"/>
          </a:xfrm>
        </p:spPr>
      </p:pic>
      <p:pic>
        <p:nvPicPr>
          <p:cNvPr id="15" name="Объект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4293096"/>
            <a:ext cx="2938152" cy="2203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8551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8328"/>
            <a:ext cx="8435280" cy="1722520"/>
          </a:xfrm>
        </p:spPr>
        <p:txBody>
          <a:bodyPr>
            <a:normAutofit/>
          </a:bodyPr>
          <a:lstStyle/>
          <a:p>
            <a:pPr algn="l"/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ФЕВРАЛЬ 3-4 </a:t>
            </a:r>
            <a:r>
              <a:rPr lang="ru-RU" sz="1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Рыбы и земноводные уголка природы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 картин «Черепашка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родителями: выставка картин «Черепашка».</a:t>
            </a:r>
            <a:b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Творческая коллективная работа: изготовление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черепашек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материал – крупы, клей ПВА, цветной картон, фломастеры.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916832"/>
            <a:ext cx="3822700" cy="2295898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916832"/>
            <a:ext cx="3822700" cy="2295898"/>
          </a:xfrm>
        </p:spPr>
      </p:pic>
      <p:pic>
        <p:nvPicPr>
          <p:cNvPr id="9" name="Объект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4077072"/>
            <a:ext cx="2048388" cy="2448272"/>
          </a:xfrm>
          <a:prstGeom prst="rect">
            <a:avLst/>
          </a:prstGeom>
        </p:spPr>
      </p:pic>
      <p:pic>
        <p:nvPicPr>
          <p:cNvPr id="10" name="Объект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0974" y="4503227"/>
            <a:ext cx="2573770" cy="1717390"/>
          </a:xfrm>
          <a:prstGeom prst="rect">
            <a:avLst/>
          </a:prstGeom>
        </p:spPr>
      </p:pic>
      <p:pic>
        <p:nvPicPr>
          <p:cNvPr id="11" name="Объект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439055"/>
            <a:ext cx="2604996" cy="1845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3602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8328"/>
            <a:ext cx="8435280" cy="1506496"/>
          </a:xfrm>
        </p:spPr>
        <p:txBody>
          <a:bodyPr>
            <a:normAutofit/>
          </a:bodyPr>
          <a:lstStyle/>
          <a:p>
            <a:pPr algn="l"/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МАРТ 1-2 </a:t>
            </a:r>
            <a:r>
              <a:rPr lang="ru-RU" sz="1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«Весна</a:t>
            </a: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Приметы весны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«Заяц сменил шубку. Весна пришла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!»</a:t>
            </a:r>
            <a:b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Сюжетная картинка «Звери весной в лесу». Бросовый материал: картонные втулки, ватные диски, вата; фломастеры, маркеры, бумажные силуэты  головы с ушами зайца, клей.</a:t>
            </a:r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916832"/>
            <a:ext cx="3087632" cy="2333675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453423"/>
            <a:ext cx="3183530" cy="2130070"/>
          </a:xfrm>
        </p:spPr>
      </p:pic>
      <p:pic>
        <p:nvPicPr>
          <p:cNvPr id="9" name="Объект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4257804"/>
            <a:ext cx="4248472" cy="2522426"/>
          </a:xfrm>
          <a:prstGeom prst="rect">
            <a:avLst/>
          </a:prstGeom>
        </p:spPr>
      </p:pic>
      <p:pic>
        <p:nvPicPr>
          <p:cNvPr id="10" name="Объект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1628800"/>
            <a:ext cx="4248472" cy="2534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7141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8328"/>
            <a:ext cx="8435280" cy="1506496"/>
          </a:xfrm>
        </p:spPr>
        <p:txBody>
          <a:bodyPr>
            <a:normAutofit/>
          </a:bodyPr>
          <a:lstStyle/>
          <a:p>
            <a:pPr algn="l"/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МАРТ 3-4 </a:t>
            </a:r>
            <a:r>
              <a:rPr lang="ru-RU" sz="1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занятия: «Звери </a:t>
            </a: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весной. Перелетные птицы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кружка: «</a:t>
            </a:r>
            <a:r>
              <a:rPr lang="ru-RU" sz="1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Заюшкина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избушка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теневого театра «</a:t>
            </a:r>
            <a:r>
              <a:rPr lang="ru-RU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Заюшкина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избушка».</a:t>
            </a:r>
            <a:b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Материалы: упаковочный картон, полотно, деревянные шпажки, клей ПВА, ножницы, гуашь, цветной картон.</a:t>
            </a: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31" y="1999880"/>
            <a:ext cx="4464496" cy="2867025"/>
          </a:xfrm>
        </p:spPr>
      </p:pic>
      <p:pic>
        <p:nvPicPr>
          <p:cNvPr id="12" name="Объект 11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1844824"/>
            <a:ext cx="2413490" cy="1656184"/>
          </a:xfrm>
        </p:spPr>
      </p:pic>
      <p:pic>
        <p:nvPicPr>
          <p:cNvPr id="13" name="Объект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7929" y="4957298"/>
            <a:ext cx="1962985" cy="1424030"/>
          </a:xfrm>
          <a:prstGeom prst="rect">
            <a:avLst/>
          </a:prstGeom>
        </p:spPr>
      </p:pic>
      <p:pic>
        <p:nvPicPr>
          <p:cNvPr id="14" name="Объект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564" y="4941168"/>
            <a:ext cx="2038461" cy="1440160"/>
          </a:xfrm>
          <a:prstGeom prst="rect">
            <a:avLst/>
          </a:prstGeom>
        </p:spPr>
      </p:pic>
      <p:pic>
        <p:nvPicPr>
          <p:cNvPr id="15" name="Объект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3645024"/>
            <a:ext cx="1956684" cy="1221881"/>
          </a:xfrm>
          <a:prstGeom prst="rect">
            <a:avLst/>
          </a:prstGeom>
        </p:spPr>
      </p:pic>
      <p:pic>
        <p:nvPicPr>
          <p:cNvPr id="16" name="Объект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3386" y="3643353"/>
            <a:ext cx="1764696" cy="1244110"/>
          </a:xfrm>
          <a:prstGeom prst="rect">
            <a:avLst/>
          </a:prstGeom>
        </p:spPr>
      </p:pic>
      <p:pic>
        <p:nvPicPr>
          <p:cNvPr id="17" name="Объект 1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6816" y="5020214"/>
            <a:ext cx="1813139" cy="1358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0431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8328"/>
            <a:ext cx="8435280" cy="1578504"/>
          </a:xfrm>
        </p:spPr>
        <p:txBody>
          <a:bodyPr>
            <a:normAutofit/>
          </a:bodyPr>
          <a:lstStyle/>
          <a:p>
            <a:pPr algn="l"/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АПРЕЛЬ 1-2 </a:t>
            </a:r>
            <a:r>
              <a:rPr lang="ru-RU" sz="1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Природное разнообразие в реке, озере, пруду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«Подводный мир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Аппликация «Подводный мир»</a:t>
            </a:r>
            <a:b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Материал: цветная бумага, клей-карандаш, белый картон, ватман.</a:t>
            </a:r>
          </a:p>
        </p:txBody>
      </p:sp>
      <p:pic>
        <p:nvPicPr>
          <p:cNvPr id="20" name="Объект 19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204864"/>
            <a:ext cx="5760640" cy="4320480"/>
          </a:xfrm>
        </p:spPr>
      </p:pic>
      <p:pic>
        <p:nvPicPr>
          <p:cNvPr id="22" name="Объект 21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9735" y="2348880"/>
            <a:ext cx="2739938" cy="1783351"/>
          </a:xfrm>
        </p:spPr>
      </p:pic>
      <p:pic>
        <p:nvPicPr>
          <p:cNvPr id="23" name="Объект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7556" y="4293096"/>
            <a:ext cx="2664296" cy="1998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2470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8328"/>
            <a:ext cx="8435280" cy="1722520"/>
          </a:xfrm>
        </p:spPr>
        <p:txBody>
          <a:bodyPr>
            <a:normAutofit/>
          </a:bodyPr>
          <a:lstStyle/>
          <a:p>
            <a:pPr algn="l"/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АПРЕЛЬ 3-4 </a:t>
            </a:r>
            <a:r>
              <a:rPr lang="ru-RU" sz="1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занятия: «Наш </a:t>
            </a: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город. Наша страна. Знакомство с солнечной системой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кружка: Выставка </a:t>
            </a: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«Планет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Совместная работа: выставка «Планет». Материал: коробка, пластилин, стеки, ножницы, клей,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картинки космоса.</a:t>
            </a:r>
            <a:endParaRPr lang="ru-RU" sz="14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132856"/>
            <a:ext cx="4800533" cy="396044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5214" y="4262594"/>
            <a:ext cx="2811202" cy="2261185"/>
          </a:xfrm>
        </p:spPr>
      </p:pic>
      <p:pic>
        <p:nvPicPr>
          <p:cNvPr id="7" name="Объект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1916832"/>
            <a:ext cx="2808312" cy="2091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4829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8328"/>
            <a:ext cx="8219256" cy="1506496"/>
          </a:xfrm>
        </p:spPr>
        <p:txBody>
          <a:bodyPr>
            <a:normAutofit/>
          </a:bodyPr>
          <a:lstStyle/>
          <a:p>
            <a:pPr algn="l"/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МАЙ 1-2 </a:t>
            </a:r>
            <a:r>
              <a:rPr lang="ru-RU" sz="1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занятия: «Деревья</a:t>
            </a: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кустарники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кружка: «Деревья </a:t>
            </a: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кустарники нашего участка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Творческая коллективная работа: аппликация на тему: «Деревья и кустарники нашего участка».</a:t>
            </a:r>
            <a:b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Материал: пазлы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гуашь, клей ПВА, цветная бумага, цветной картон, ножницы, фломастеры.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857896"/>
            <a:ext cx="3313906" cy="3446463"/>
          </a:xfrm>
        </p:spPr>
      </p:pic>
      <p:pic>
        <p:nvPicPr>
          <p:cNvPr id="7" name="Объект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4581128"/>
            <a:ext cx="2108634" cy="2068264"/>
          </a:xfrm>
          <a:prstGeom prst="rect">
            <a:avLst/>
          </a:prstGeom>
        </p:spPr>
      </p:pic>
      <p:pic>
        <p:nvPicPr>
          <p:cNvPr id="8" name="Объект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4581129"/>
            <a:ext cx="2919064" cy="2068264"/>
          </a:xfrm>
          <a:prstGeom prst="rect">
            <a:avLst/>
          </a:prstGeom>
        </p:spPr>
      </p:pic>
      <p:pic>
        <p:nvPicPr>
          <p:cNvPr id="10" name="Объект 9"/>
          <p:cNvPicPr>
            <a:picLocks noGrp="1" noChangeAspect="1"/>
          </p:cNvPicPr>
          <p:nvPr>
            <p:ph sz="quarter" idx="14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9233" y="1916832"/>
            <a:ext cx="4409869" cy="2664296"/>
          </a:xfrm>
        </p:spPr>
      </p:pic>
    </p:spTree>
    <p:extLst>
      <p:ext uri="{BB962C8B-B14F-4D97-AF65-F5344CB8AC3E}">
        <p14:creationId xmlns:p14="http://schemas.microsoft.com/office/powerpoint/2010/main" val="1217942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8328"/>
            <a:ext cx="8435280" cy="1434488"/>
          </a:xfrm>
        </p:spPr>
        <p:txBody>
          <a:bodyPr>
            <a:normAutofit/>
          </a:bodyPr>
          <a:lstStyle/>
          <a:p>
            <a:pPr algn="l"/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МАЙ 3-4 </a:t>
            </a:r>
            <a:r>
              <a:rPr lang="ru-RU" sz="1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занятия: «Лето</a:t>
            </a: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Цветы. Насекомые 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кружка: «Магазин </a:t>
            </a: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цветов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Творческая коллективная работа: в техники оригами атрибуты для сюжетно – ролевой игры «Магазин цветов».</a:t>
            </a:r>
            <a:b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Материалы: клей карандаш, цветная бумага, цветной картон, ножницы.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858487"/>
            <a:ext cx="4477930" cy="3126894"/>
          </a:xfrm>
        </p:spPr>
      </p:pic>
      <p:pic>
        <p:nvPicPr>
          <p:cNvPr id="7" name="Объект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5085184"/>
            <a:ext cx="2888169" cy="1656184"/>
          </a:xfrm>
          <a:prstGeom prst="rect">
            <a:avLst/>
          </a:prstGeom>
        </p:spPr>
      </p:pic>
      <p:pic>
        <p:nvPicPr>
          <p:cNvPr id="8" name="Объект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5085184"/>
            <a:ext cx="2872515" cy="1656184"/>
          </a:xfrm>
          <a:prstGeom prst="rect">
            <a:avLst/>
          </a:prstGeom>
        </p:spPr>
      </p:pic>
      <p:pic>
        <p:nvPicPr>
          <p:cNvPr id="9" name="Объект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1148" y="1765149"/>
            <a:ext cx="2429244" cy="1375818"/>
          </a:xfrm>
          <a:prstGeom prst="rect">
            <a:avLst/>
          </a:prstGeom>
        </p:spPr>
      </p:pic>
      <p:pic>
        <p:nvPicPr>
          <p:cNvPr id="10" name="Объект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2029" y="3548689"/>
            <a:ext cx="2388363" cy="1421135"/>
          </a:xfrm>
          <a:prstGeom prst="rect">
            <a:avLst/>
          </a:prstGeom>
        </p:spPr>
      </p:pic>
      <p:pic>
        <p:nvPicPr>
          <p:cNvPr id="12" name="Объект 11"/>
          <p:cNvPicPr>
            <a:picLocks noGrp="1" noChangeAspect="1"/>
          </p:cNvPicPr>
          <p:nvPr>
            <p:ph sz="quarter" idx="14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1493" y="5085184"/>
            <a:ext cx="2343477" cy="1656184"/>
          </a:xfrm>
        </p:spPr>
      </p:pic>
    </p:spTree>
    <p:extLst>
      <p:ext uri="{BB962C8B-B14F-4D97-AF65-F5344CB8AC3E}">
        <p14:creationId xmlns:p14="http://schemas.microsoft.com/office/powerpoint/2010/main" val="4292522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Предметно развивающая среда группы</a:t>
            </a:r>
            <a:endParaRPr lang="ru-RU" dirty="0"/>
          </a:p>
        </p:txBody>
      </p:sp>
      <p:pic>
        <p:nvPicPr>
          <p:cNvPr id="15" name="Объект 10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628800"/>
            <a:ext cx="8678114" cy="4868464"/>
          </a:xfrm>
        </p:spPr>
      </p:pic>
    </p:spTree>
    <p:extLst>
      <p:ext uri="{BB962C8B-B14F-4D97-AF65-F5344CB8AC3E}">
        <p14:creationId xmlns:p14="http://schemas.microsoft.com/office/powerpoint/2010/main" val="3369990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Предметно развивающая среда группы</a:t>
            </a:r>
            <a:endParaRPr lang="ru-RU" dirty="0"/>
          </a:p>
        </p:txBody>
      </p:sp>
      <p:pic>
        <p:nvPicPr>
          <p:cNvPr id="5" name="Объект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3140968"/>
            <a:ext cx="4032448" cy="3317496"/>
          </a:xfrm>
          <a:prstGeom prst="rect">
            <a:avLst/>
          </a:prstGeom>
        </p:spPr>
      </p:pic>
      <p:pic>
        <p:nvPicPr>
          <p:cNvPr id="6" name="Объект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716802"/>
            <a:ext cx="4608512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447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СЕНТЯБРЬ 3-4 </a:t>
            </a:r>
            <a:r>
              <a:rPr lang="ru-RU" sz="1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занятия: «Части </a:t>
            </a: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тела. Органы чувств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кружка: «Человечек </a:t>
            </a: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клоун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Цирковая афиша с изображением клоунов, картинки – схемы изображений клоунов в различных костюмах. Конфетные фантики, клей, кисти, клеёнки, ножницы, картон белого цвета ½ А4,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фломастеры.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2718443"/>
            <a:ext cx="3095625" cy="3446463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718443"/>
            <a:ext cx="2577655" cy="3446463"/>
          </a:xfrm>
        </p:spPr>
      </p:pic>
      <p:pic>
        <p:nvPicPr>
          <p:cNvPr id="8" name="Объект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0049" y="2620852"/>
            <a:ext cx="2917031" cy="1744251"/>
          </a:xfrm>
          <a:prstGeom prst="rect">
            <a:avLst/>
          </a:prstGeom>
        </p:spPr>
      </p:pic>
      <p:pic>
        <p:nvPicPr>
          <p:cNvPr id="9" name="Объект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0049" y="4441675"/>
            <a:ext cx="2917031" cy="2187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9737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ОКТЯБРЬ</a:t>
            </a:r>
            <a:b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занятия: «Что </a:t>
            </a: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знаем об осени. Перелетные птицы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кружка: «Перелетные </a:t>
            </a: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птицы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Нетрадиционная техника рисования: кляксография-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экспериментирование.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2581474"/>
            <a:ext cx="1909993" cy="2549500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4149080"/>
            <a:ext cx="2026852" cy="2549500"/>
          </a:xfrm>
        </p:spPr>
      </p:pic>
      <p:pic>
        <p:nvPicPr>
          <p:cNvPr id="11" name="Объект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105" y="2204864"/>
            <a:ext cx="4323077" cy="3240360"/>
          </a:xfrm>
          <a:prstGeom prst="rect">
            <a:avLst/>
          </a:prstGeom>
        </p:spPr>
      </p:pic>
      <p:pic>
        <p:nvPicPr>
          <p:cNvPr id="12" name="Объект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488222"/>
            <a:ext cx="1894127" cy="2529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2470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8328"/>
            <a:ext cx="8291264" cy="1434488"/>
          </a:xfrm>
        </p:spPr>
        <p:txBody>
          <a:bodyPr>
            <a:normAutofit/>
          </a:bodyPr>
          <a:lstStyle/>
          <a:p>
            <a:pPr algn="l"/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НОЯБРЬ 1-2 </a:t>
            </a:r>
            <a:r>
              <a:rPr lang="ru-RU" sz="1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занятия: «Растение </a:t>
            </a: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живое существо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кружка: «Расскажи </a:t>
            </a: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Зайке о комнатных растениях»	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Загадывание загадок, игра «Угадай по описанию», экспериментирование: «Растениям легче дышится, если почву полить и подрыхлить»</a:t>
            </a:r>
            <a:b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2996952"/>
            <a:ext cx="4518282" cy="3384376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772816"/>
            <a:ext cx="4323076" cy="3240360"/>
          </a:xfrm>
        </p:spPr>
      </p:pic>
    </p:spTree>
    <p:extLst>
      <p:ext uri="{BB962C8B-B14F-4D97-AF65-F5344CB8AC3E}">
        <p14:creationId xmlns:p14="http://schemas.microsoft.com/office/powerpoint/2010/main" val="3589678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НОЯБРЬ 3-4нед.</a:t>
            </a:r>
            <a:b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занятия: «Условия </a:t>
            </a: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роста растения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кружка: Экспериментальное занятие</a:t>
            </a:r>
            <a:b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Экспериментальное занятие: баночки с водой для посадки черенков растений в разных световых условий</a:t>
            </a:r>
            <a:r>
              <a:rPr lang="ru-RU" sz="1400" dirty="0"/>
              <a:t>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628800"/>
            <a:ext cx="5523132" cy="4176464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3933056"/>
            <a:ext cx="3280223" cy="2670192"/>
          </a:xfrm>
        </p:spPr>
      </p:pic>
    </p:spTree>
    <p:extLst>
      <p:ext uri="{BB962C8B-B14F-4D97-AF65-F5344CB8AC3E}">
        <p14:creationId xmlns:p14="http://schemas.microsoft.com/office/powerpoint/2010/main" val="3661173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ДЕКАБРЬ 1-2 </a:t>
            </a:r>
            <a:r>
              <a:rPr lang="ru-RU" sz="1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занятия: «Почему </a:t>
            </a: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пришла зима? Зимующие птицы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кружка: «Воробьишка</a:t>
            </a: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	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аппликации. Материал: гречка, рис, горох, клей ПВА, фломастеры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682428"/>
            <a:ext cx="4968552" cy="313234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8107" y="1700808"/>
            <a:ext cx="2352285" cy="3027743"/>
          </a:xfrm>
        </p:spPr>
      </p:pic>
      <p:pic>
        <p:nvPicPr>
          <p:cNvPr id="7" name="Объект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1968" y="4869614"/>
            <a:ext cx="2418437" cy="1813828"/>
          </a:xfrm>
          <a:prstGeom prst="rect">
            <a:avLst/>
          </a:prstGeom>
        </p:spPr>
      </p:pic>
      <p:pic>
        <p:nvPicPr>
          <p:cNvPr id="8" name="Объект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4869614"/>
            <a:ext cx="1992221" cy="1896653"/>
          </a:xfrm>
          <a:prstGeom prst="rect">
            <a:avLst/>
          </a:prstGeom>
        </p:spPr>
      </p:pic>
      <p:pic>
        <p:nvPicPr>
          <p:cNvPr id="9" name="Объект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838782"/>
            <a:ext cx="2756966" cy="1844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5900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8328"/>
            <a:ext cx="8291264" cy="1434488"/>
          </a:xfrm>
        </p:spPr>
        <p:txBody>
          <a:bodyPr>
            <a:normAutofit/>
          </a:bodyPr>
          <a:lstStyle/>
          <a:p>
            <a:pPr algn="l"/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ДЕКАБРЬ 3-4 </a:t>
            </a:r>
            <a:r>
              <a:rPr lang="ru-RU" sz="1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занятия: «Дикие </a:t>
            </a: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животные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кружка: «Игрушки </a:t>
            </a: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театра. Герои сказки «Теремок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Теремок картонный (из настольного театра), картинки с изображением героев сказки, выкройки игрушек для театра. Простые карандаши, клей – карандаш,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ленты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тесьма, пуговицы, фломастеры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втулки, цветная бумага.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5571" y="4509120"/>
            <a:ext cx="2821470" cy="2115057"/>
          </a:xfrm>
        </p:spPr>
      </p:pic>
      <p:pic>
        <p:nvPicPr>
          <p:cNvPr id="3" name="Объект 2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961406"/>
            <a:ext cx="4525252" cy="4131890"/>
          </a:xfrm>
        </p:spPr>
      </p:pic>
      <p:pic>
        <p:nvPicPr>
          <p:cNvPr id="7" name="Объект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3968" y="1961406"/>
            <a:ext cx="3448532" cy="250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392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207</TotalTime>
  <Words>81</Words>
  <Application>Microsoft Office PowerPoint</Application>
  <PresentationFormat>Экран (4:3)</PresentationFormat>
  <Paragraphs>20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Волна</vt:lpstr>
      <vt:lpstr>          Фото журнал для родителей и педагогов </vt:lpstr>
      <vt:lpstr>Предметно развивающая среда группы</vt:lpstr>
      <vt:lpstr>Предметно развивающая среда группы</vt:lpstr>
      <vt:lpstr>СЕНТЯБРЬ 3-4 нед. Тема занятия: «Части тела. Органы чувств» Тема кружка: «Человечек – клоун» Цирковая афиша с изображением клоунов, картинки – схемы изображений клоунов в различных костюмах. Конфетные фантики, клей, кисти, клеёнки, ножницы, картон белого цвета ½ А4, фломастеры.</vt:lpstr>
      <vt:lpstr>ОКТЯБРЬ Тема занятия: «Что мы знаем об осени. Перелетные птицы» Тема кружка: «Перелетные птицы» Нетрадиционная техника рисования: кляксография- экспериментирование. </vt:lpstr>
      <vt:lpstr>НОЯБРЬ 1-2 нед. Тема занятия: «Растение – живое существо» Тема кружка: «Расскажи Зайке о комнатных растениях»  Загадывание загадок, игра «Угадай по описанию», экспериментирование: «Растениям легче дышится, если почву полить и подрыхлить» </vt:lpstr>
      <vt:lpstr>НОЯБРЬ 3-4нед. Тема занятия: «Условия роста растения» Тема кружка: Экспериментальное занятие Экспериментальное занятие: баночки с водой для посадки черенков растений в разных световых условий.</vt:lpstr>
      <vt:lpstr>ДЕКАБРЬ 1-2 нед. Тема занятия: «Почему пришла зима? Зимующие птицы» Тема кружка: «Воробьишка»  Изготовление аппликации. Материал: гречка, рис, горох, клей ПВА, фломастеры. </vt:lpstr>
      <vt:lpstr>ДЕКАБРЬ 3-4 нед. Тема занятия: «Дикие животные» Тема кружка: «Игрушки для театра. Герои сказки «Теремок» Теремок картонный (из настольного театра), картинки с изображением героев сказки, выкройки игрушек для театра. Простые карандаши, клей – карандаш, ленты, тесьма, пуговицы, фломастеры, втулки, цветная бумага.</vt:lpstr>
      <vt:lpstr>ЯНВАРЬ 3 нед. «Обитатели скотного двора. Кто за ними ухаживает» «Скотный двор» Работа с родителями: изготовление «конюшни», «хлева». Материал: карты схемы, клей ПВА, ножницы, шпагат, деревянные палочки, муляжи животных, палочки деревянные, гуашь.</vt:lpstr>
      <vt:lpstr>ЯНВАРЬ 4 нед. Тема занятия: «Домашние птицы. Кто за ними ухаживает» Тема кружка: Домашние птицы.  «Петя, Петя, Петушок» Игрушка Петух, готовая поделка. Картон разного цвета, ватные диски (окрашенные заранее гуашью),, фломастеры, клей, кисти, клеёнки, салфетки.</vt:lpstr>
      <vt:lpstr>ФЕВРАЛЬ 1-2 нед. Тема занятия: «Животные и птицы уголка природы» Тема кружка: Аквариумные рыбки. «Золотая рыбка»  Аквариум с рыбками, макет аквариума с золотой рыбкой (готовая поделка). Капсулы «Киндер – сюрприза», поролон разного цвета; клей – карандаш,  ножницы, декоративные камни салфетки влажные, клеёнки, блюдца. </vt:lpstr>
      <vt:lpstr>ФЕВРАЛЬ 3-4 нед. «Рыбы и земноводные уголка природы» Выставка картин «Черепашка» Работа с родителями: выставка картин «Черепашка». Творческая коллективная работа: изготовление черепашек : материал – крупы, клей ПВА, цветной картон, фломастеры. </vt:lpstr>
      <vt:lpstr>МАРТ 1-2 нед. «Весна. Приметы весны» «Заяц сменил шубку. Весна пришла!» Сюжетная картинка «Звери весной в лесу». Бросовый материал: картонные втулки, ватные диски, вата; фломастеры, маркеры, бумажные силуэты  головы с ушами зайца, клей.</vt:lpstr>
      <vt:lpstr>МАРТ 3-4 нед. Тема занятия: «Звери весной. Перелетные птицы» Тема кружка: «Заюшкина избушка» Изготовление теневого театра «Заюшкина избушка». Материалы: упаковочный картон, полотно, деревянные шпажки, клей ПВА, ножницы, гуашь, цветной картон.</vt:lpstr>
      <vt:lpstr>АПРЕЛЬ 1-2 нед. «Природное разнообразие в реке, озере, пруду» «Подводный мир» Аппликация «Подводный мир» Материал: цветная бумага, клей-карандаш, белый картон, ватман.</vt:lpstr>
      <vt:lpstr>АПРЕЛЬ 3-4 нед. Тема занятия: «Наш город. Наша страна. Знакомство с солнечной системой» Тема кружка: Выставка «Планет» Совместная работа: выставка «Планет». Материал: коробка, пластилин, стеки, ножницы, клей, картинки космоса.</vt:lpstr>
      <vt:lpstr>МАЙ 1-2 нед. Тема занятия: «Деревья, кустарники» Тема кружка: «Деревья и кустарники нашего участка» Творческая коллективная работа: аппликация на тему: «Деревья и кустарники нашего участка». Материал: пазлы, гуашь, клей ПВА, цветная бумага, цветной картон, ножницы, фломастеры.</vt:lpstr>
      <vt:lpstr>МАЙ 3-4 нед. Тема занятия: «Лето. Цветы. Насекомые » Тема кружка: «Магазин цветов» Творческая коллективная работа: в техники оригами атрибуты для сюжетно – ролевой игры «Магазин цветов». Материалы: клей карандаш, цветная бумага, цветной картон, ножницы.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54</cp:revision>
  <dcterms:created xsi:type="dcterms:W3CDTF">2017-10-14T09:01:23Z</dcterms:created>
  <dcterms:modified xsi:type="dcterms:W3CDTF">2017-10-17T06:41:26Z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1295915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S8.2.3</vt:lpwstr>
  </property>
</Properties>
</file>