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6" r:id="rId5"/>
    <p:sldId id="265" r:id="rId6"/>
    <p:sldId id="267" r:id="rId7"/>
    <p:sldId id="259" r:id="rId8"/>
    <p:sldId id="260" r:id="rId9"/>
    <p:sldId id="261" r:id="rId10"/>
    <p:sldId id="262" r:id="rId11"/>
    <p:sldId id="268" r:id="rId12"/>
    <p:sldId id="269" r:id="rId13"/>
    <p:sldId id="270" r:id="rId14"/>
    <p:sldId id="271" r:id="rId15"/>
    <p:sldId id="272" r:id="rId16"/>
    <p:sldId id="26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84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FC9AD-EB01-4C58-897A-137638AC6211}" type="datetimeFigureOut">
              <a:rPr lang="ru-RU" smtClean="0"/>
              <a:t>08.05.2018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9A3E4-6E4D-423E-8DA2-44E9225E2F7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FC9AD-EB01-4C58-897A-137638AC6211}" type="datetimeFigureOut">
              <a:rPr lang="ru-RU" smtClean="0"/>
              <a:t>08.05.2018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9A3E4-6E4D-423E-8DA2-44E9225E2F7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FC9AD-EB01-4C58-897A-137638AC6211}" type="datetimeFigureOut">
              <a:rPr lang="ru-RU" smtClean="0"/>
              <a:t>08.05.2018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9A3E4-6E4D-423E-8DA2-44E9225E2F7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FC9AD-EB01-4C58-897A-137638AC6211}" type="datetimeFigureOut">
              <a:rPr lang="ru-RU" smtClean="0"/>
              <a:t>08.05.2018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9A3E4-6E4D-423E-8DA2-44E9225E2F7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FC9AD-EB01-4C58-897A-137638AC6211}" type="datetimeFigureOut">
              <a:rPr lang="ru-RU" smtClean="0"/>
              <a:t>08.05.2018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9A3E4-6E4D-423E-8DA2-44E9225E2F7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FC9AD-EB01-4C58-897A-137638AC6211}" type="datetimeFigureOut">
              <a:rPr lang="ru-RU" smtClean="0"/>
              <a:t>08.05.2018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9A3E4-6E4D-423E-8DA2-44E9225E2F7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FC9AD-EB01-4C58-897A-137638AC6211}" type="datetimeFigureOut">
              <a:rPr lang="ru-RU" smtClean="0"/>
              <a:t>08.05.2018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9A3E4-6E4D-423E-8DA2-44E9225E2F7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FC9AD-EB01-4C58-897A-137638AC6211}" type="datetimeFigureOut">
              <a:rPr lang="ru-RU" smtClean="0"/>
              <a:t>08.05.2018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9A3E4-6E4D-423E-8DA2-44E9225E2F7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FC9AD-EB01-4C58-897A-137638AC6211}" type="datetimeFigureOut">
              <a:rPr lang="ru-RU" smtClean="0"/>
              <a:t>08.05.2018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9A3E4-6E4D-423E-8DA2-44E9225E2F7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FC9AD-EB01-4C58-897A-137638AC6211}" type="datetimeFigureOut">
              <a:rPr lang="ru-RU" smtClean="0"/>
              <a:t>08.05.2018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9A3E4-6E4D-423E-8DA2-44E9225E2F7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FC9AD-EB01-4C58-897A-137638AC6211}" type="datetimeFigureOut">
              <a:rPr lang="ru-RU" smtClean="0"/>
              <a:t>08.05.2018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9A3E4-6E4D-423E-8DA2-44E9225E2F7D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64FC9AD-EB01-4C58-897A-137638AC6211}" type="datetimeFigureOut">
              <a:rPr lang="ru-RU" smtClean="0"/>
              <a:t>08.05.2018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AB9A3E4-6E4D-423E-8DA2-44E9225E2F7D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jp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jpg"/><Relationship Id="rId4" Type="http://schemas.openxmlformats.org/officeDocument/2006/relationships/image" Target="../media/image3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7.png"/><Relationship Id="rId4" Type="http://schemas.openxmlformats.org/officeDocument/2006/relationships/image" Target="../media/image3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1.jpg"/><Relationship Id="rId4" Type="http://schemas.openxmlformats.org/officeDocument/2006/relationships/image" Target="../media/image40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5.jpg"/><Relationship Id="rId4" Type="http://schemas.openxmlformats.org/officeDocument/2006/relationships/image" Target="../media/image44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jpg"/><Relationship Id="rId4" Type="http://schemas.openxmlformats.org/officeDocument/2006/relationships/image" Target="../media/image48.jpg"/></Relationships>
</file>

<file path=ppt/slides/_rels/slide16.xml.rels><?xml version="1.0" encoding="UTF-8" standalone="yes" ?><Relationships xmlns="http://schemas.openxmlformats.org/package/2006/relationships"><Relationship Id="rId3" Target="../media/image50.jpeg" Type="http://schemas.openxmlformats.org/officeDocument/2006/relationships/image"/><Relationship Id="rId2" Target="../media/image49.jpg" Type="http://schemas.openxmlformats.org/officeDocument/2006/relationships/image"/><Relationship Id="rId1" Target="../slideLayouts/slideLayout4.xml" Type="http://schemas.openxmlformats.org/officeDocument/2006/relationships/slideLayout"/><Relationship Id="rId4" Target="../media/image51.jpeg" Type="http://schemas.openxmlformats.org/officeDocument/2006/relationships/image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84983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Фото журнал для родителей и педагогов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 Делайте с нами, делайте как мы, делайте лучше нас»</a:t>
            </a: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(возраст 4-5 лет)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248989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7881003" cy="1339551"/>
          </a:xfrm>
        </p:spPr>
        <p:txBody>
          <a:bodyPr/>
          <a:lstStyle/>
          <a:p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ДЕКАБРЬ 1-2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нед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.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Тема занятия: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«Домашние животные»</a:t>
            </a:r>
            <a:b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Т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ема кружка: «Скотный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двор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».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модели «Скотного двора» из бумаги, мастики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Содержимое 7" descr="DSCN300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75856" y="4682547"/>
            <a:ext cx="2659881" cy="2030422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528" y="1635636"/>
            <a:ext cx="3927323" cy="2945492"/>
          </a:xfrm>
        </p:spPr>
      </p:pic>
      <p:pic>
        <p:nvPicPr>
          <p:cNvPr id="10" name="Объект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39" y="1628800"/>
            <a:ext cx="3758307" cy="2818730"/>
          </a:xfrm>
          <a:prstGeom prst="rect">
            <a:avLst/>
          </a:prstGeom>
        </p:spPr>
      </p:pic>
      <p:pic>
        <p:nvPicPr>
          <p:cNvPr id="12" name="Объект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653136"/>
            <a:ext cx="2871473" cy="2089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47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881003" cy="1411559"/>
          </a:xfrm>
        </p:spPr>
        <p:txBody>
          <a:bodyPr/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ЕКАБРЬ 3-4 </a:t>
            </a:r>
            <a:r>
              <a:rPr lang="ru-RU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занятия: «Дикие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кружка: «Зайка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беленький сидит и ушами шевелит»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Пластиковые </a:t>
            </a:r>
            <a:r>
              <a:rPr 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  <a:t>ёмкости </a:t>
            </a:r>
            <a:r>
              <a:rPr 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прорезями: по две – в донышке, по одной – противоположно друг другу в боковых частях; длинные и короткие прямоугольники, вырезанные из картона белого цвета; фломастеры, ножницы. Игрушка «Заяц».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2204864"/>
            <a:ext cx="2358008" cy="386820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132856"/>
            <a:ext cx="2578975" cy="3816424"/>
          </a:xfrm>
        </p:spPr>
      </p:pic>
      <p:pic>
        <p:nvPicPr>
          <p:cNvPr id="7" name="Объект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6781" y="4453034"/>
            <a:ext cx="3176296" cy="2254128"/>
          </a:xfrm>
          <a:prstGeom prst="rect">
            <a:avLst/>
          </a:prstGeom>
        </p:spPr>
      </p:pic>
      <p:pic>
        <p:nvPicPr>
          <p:cNvPr id="8" name="Объект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6781" y="1869644"/>
            <a:ext cx="3176296" cy="2382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27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915168" cy="1428531"/>
          </a:xfrm>
        </p:spPr>
        <p:txBody>
          <a:bodyPr/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ЯНВАРЬ 3-4 </a:t>
            </a:r>
            <a:r>
              <a:rPr lang="ru-RU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занятия: «Комнатные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растения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кружка: «Комнатные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растения. Герань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Комнатное растение – цветущая герань, лейка. Картон (для фона), вырезанные силуэты листьев (из бумаги), вазы (из картона); клей, кисти, клеёнки, салфетки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1844825"/>
            <a:ext cx="2880320" cy="2440042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1950" y="1556791"/>
            <a:ext cx="4892458" cy="3019779"/>
          </a:xfrm>
        </p:spPr>
      </p:pic>
      <p:pic>
        <p:nvPicPr>
          <p:cNvPr id="9" name="Объект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673096"/>
            <a:ext cx="2773770" cy="2111254"/>
          </a:xfrm>
          <a:prstGeom prst="rect">
            <a:avLst/>
          </a:prstGeom>
        </p:spPr>
      </p:pic>
      <p:pic>
        <p:nvPicPr>
          <p:cNvPr id="10" name="Объект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673096"/>
            <a:ext cx="2866988" cy="2071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66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7808995" cy="1411559"/>
          </a:xfrm>
        </p:spPr>
        <p:txBody>
          <a:bodyPr/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ФЕВРАЛЬ 3-4 </a:t>
            </a:r>
            <a:r>
              <a:rPr lang="ru-RU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занятия: «Воздух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вокруг нас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кружка: Опытно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экспериментальная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  <a:b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Опытно – экспериментальная деятельность «Мыльные пузыри», «Воздушные шары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48761"/>
            <a:ext cx="3471863" cy="230892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556792"/>
            <a:ext cx="3728774" cy="2368940"/>
          </a:xfrm>
        </p:spPr>
      </p:pic>
      <p:pic>
        <p:nvPicPr>
          <p:cNvPr id="7" name="Объект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997740"/>
            <a:ext cx="2049475" cy="2731273"/>
          </a:xfrm>
          <a:prstGeom prst="rect">
            <a:avLst/>
          </a:prstGeom>
        </p:spPr>
      </p:pic>
      <p:pic>
        <p:nvPicPr>
          <p:cNvPr id="8" name="Объект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279354"/>
            <a:ext cx="3470275" cy="2264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81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976" y="188640"/>
            <a:ext cx="7925547" cy="1411559"/>
          </a:xfrm>
        </p:spPr>
        <p:txBody>
          <a:bodyPr/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МАРТ 1-2 </a:t>
            </a:r>
            <a:r>
              <a:rPr lang="ru-RU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занятия: «Вода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природе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кружка: Опытно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экспериментальная деятельность с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родителями</a:t>
            </a:r>
            <a:b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Опытно – экспериментальная деятельность с родителями «Что может делать вода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653136"/>
            <a:ext cx="3470275" cy="1949137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4221088"/>
            <a:ext cx="3816424" cy="2463569"/>
          </a:xfrm>
        </p:spPr>
      </p:pic>
      <p:pic>
        <p:nvPicPr>
          <p:cNvPr id="9" name="Объект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445208"/>
            <a:ext cx="3830315" cy="2711180"/>
          </a:xfrm>
          <a:prstGeom prst="rect">
            <a:avLst/>
          </a:prstGeom>
        </p:spPr>
      </p:pic>
      <p:pic>
        <p:nvPicPr>
          <p:cNvPr id="10" name="Объект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976" y="1445208"/>
            <a:ext cx="3470275" cy="2999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6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7881003" cy="1339551"/>
          </a:xfrm>
        </p:spPr>
        <p:txBody>
          <a:bodyPr/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АПРЕЛЬ 3-4 </a:t>
            </a:r>
            <a:r>
              <a:rPr lang="ru-RU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занятия: «Моя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улица. Цветы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кружка: «Цветы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Одуванчики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Картинки  с изображением луговых цветов, готовая плоскостная поделка.  Нитки, мелко нарезанные (лежат на подносах по количеству детей); фломастеры, восковые карандаши, клей, кисти, влажные салфетки, картон (матовый) белого цвета с нарисованным кругом (силуэт цветка одуванчика).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09749"/>
            <a:ext cx="3042158" cy="40513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844824"/>
            <a:ext cx="3620710" cy="2723950"/>
          </a:xfrm>
        </p:spPr>
      </p:pic>
      <p:pic>
        <p:nvPicPr>
          <p:cNvPr id="8" name="Объект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725144"/>
            <a:ext cx="2946640" cy="2132856"/>
          </a:xfrm>
          <a:prstGeom prst="rect">
            <a:avLst/>
          </a:prstGeom>
        </p:spPr>
      </p:pic>
      <p:pic>
        <p:nvPicPr>
          <p:cNvPr id="9" name="Объект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6061" y="4725144"/>
            <a:ext cx="2667939" cy="213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93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7953011" cy="1411559"/>
          </a:xfrm>
        </p:spPr>
        <p:txBody>
          <a:bodyPr/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МАЙ 1-2 </a:t>
            </a:r>
            <a:r>
              <a:rPr lang="ru-RU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занятия: «Насекомые»</a:t>
            </a:r>
            <a:b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кружка: «Пчёлки»</a:t>
            </a:r>
            <a:b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Несколько пчёлок, сделанных из бросового материала, сидящих на цветке. Узкие втулки (из-под упаковки фольги),раскрашенные в предварительной работе жёлтым маркером; силуэты крыльев из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картона, пластилин, цветная бумага.</a:t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Объект 1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628799"/>
            <a:ext cx="3381847" cy="2309903"/>
          </a:xfrm>
        </p:spPr>
      </p:pic>
      <p:pic>
        <p:nvPicPr>
          <p:cNvPr id="17" name="Объект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05064"/>
            <a:ext cx="3381847" cy="2724530"/>
          </a:xfrm>
          <a:prstGeom prst="rect">
            <a:avLst/>
          </a:prstGeom>
        </p:spPr>
      </p:pic>
      <p:pic>
        <p:nvPicPr>
          <p:cNvPr id="21" name="Объект 20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276872"/>
            <a:ext cx="4596791" cy="3888432"/>
          </a:xfrm>
        </p:spPr>
      </p:pic>
    </p:spTree>
    <p:extLst>
      <p:ext uri="{BB962C8B-B14F-4D97-AF65-F5344CB8AC3E}">
        <p14:creationId xmlns:p14="http://schemas.microsoft.com/office/powerpoint/2010/main" val="80582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7123080" cy="924475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Предметно развивающая среда экологической студии</a:t>
            </a:r>
            <a:endParaRPr lang="ru-RU" i="1" dirty="0">
              <a:solidFill>
                <a:schemeClr val="tx1"/>
              </a:solidFill>
            </a:endParaRPr>
          </a:p>
        </p:txBody>
      </p:sp>
      <p:pic>
        <p:nvPicPr>
          <p:cNvPr id="8" name="Содержимое 4" descr="DSC_060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10706" y="2263774"/>
            <a:ext cx="4070808" cy="3685505"/>
          </a:xfrm>
        </p:spPr>
      </p:pic>
      <p:pic>
        <p:nvPicPr>
          <p:cNvPr id="9" name="Содержимое 5" descr="DSC_0607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62488" y="2289485"/>
            <a:ext cx="4107761" cy="3659795"/>
          </a:xfrm>
        </p:spPr>
      </p:pic>
    </p:spTree>
    <p:extLst>
      <p:ext uri="{BB962C8B-B14F-4D97-AF65-F5344CB8AC3E}">
        <p14:creationId xmlns:p14="http://schemas.microsoft.com/office/powerpoint/2010/main" val="211303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Предметно развивающая среда группы</a:t>
            </a:r>
            <a:endParaRPr lang="ru-RU" i="1" dirty="0">
              <a:solidFill>
                <a:schemeClr val="tx1"/>
              </a:solidFill>
            </a:endParaRPr>
          </a:p>
        </p:txBody>
      </p: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00808"/>
            <a:ext cx="8174123" cy="4585723"/>
          </a:xfrm>
        </p:spPr>
      </p:pic>
    </p:spTree>
    <p:extLst>
      <p:ext uri="{BB962C8B-B14F-4D97-AF65-F5344CB8AC3E}">
        <p14:creationId xmlns:p14="http://schemas.microsoft.com/office/powerpoint/2010/main" val="282235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Предметно развивающая среда группы</a:t>
            </a:r>
            <a:endParaRPr lang="ru-RU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143952"/>
            <a:ext cx="3543871" cy="1949344"/>
          </a:xfrm>
        </p:spPr>
      </p:pic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7" y="1804020"/>
            <a:ext cx="3650578" cy="2284090"/>
          </a:xfrm>
        </p:spPr>
      </p:pic>
      <p:pic>
        <p:nvPicPr>
          <p:cNvPr id="7" name="Объект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1804020"/>
            <a:ext cx="2448272" cy="4265260"/>
          </a:xfrm>
          <a:prstGeom prst="rect">
            <a:avLst/>
          </a:prstGeom>
        </p:spPr>
      </p:pic>
      <p:pic>
        <p:nvPicPr>
          <p:cNvPr id="8" name="Объект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754" y="1794892"/>
            <a:ext cx="2457430" cy="4298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03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7592971" cy="1682242"/>
          </a:xfrm>
        </p:spPr>
        <p:txBody>
          <a:bodyPr/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СЕНТЯБРЬ 3нед.</a:t>
            </a:r>
            <a:b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занятия: «Щедрая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хозяйка – осень золотая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кружка: «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Яблочки на дереве»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Готовое панно «Яблоня», бросовый материал: пуговицы желтого, красного, оранжевого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цвета.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Ножницы, клей, кисти, пластилин, картон ½ А4 с наклеенной кроной из гофрированного картона.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3861048"/>
            <a:ext cx="2592288" cy="2592288"/>
          </a:xfrm>
        </p:spPr>
      </p:pic>
      <p:pic>
        <p:nvPicPr>
          <p:cNvPr id="13" name="Объект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1870882"/>
            <a:ext cx="4752528" cy="4582453"/>
          </a:xfrm>
          <a:prstGeom prst="rect">
            <a:avLst/>
          </a:prstGeom>
        </p:spPr>
      </p:pic>
      <p:pic>
        <p:nvPicPr>
          <p:cNvPr id="15" name="Объект 14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1700808"/>
            <a:ext cx="2607767" cy="1968864"/>
          </a:xfrm>
        </p:spPr>
      </p:pic>
    </p:spTree>
    <p:extLst>
      <p:ext uri="{BB962C8B-B14F-4D97-AF65-F5344CB8AC3E}">
        <p14:creationId xmlns:p14="http://schemas.microsoft.com/office/powerpoint/2010/main" val="253507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3852" y="260648"/>
            <a:ext cx="7798671" cy="1339551"/>
          </a:xfrm>
        </p:spPr>
        <p:txBody>
          <a:bodyPr/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СЕНТЯБРЬ 4 </a:t>
            </a:r>
            <a:r>
              <a:rPr lang="ru-RU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занятия: «В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лес за грибами за ягодами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кружка: «Грибы»</a:t>
            </a:r>
            <a:b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цветной картон, крупы – гречка, рис, пшено, кисти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гуашь красного, оранжевого, белого, коричневого цветов; салфетки, подставки.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9414" y="1772816"/>
            <a:ext cx="3442493" cy="2376264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52" y="1702296"/>
            <a:ext cx="3744416" cy="2487930"/>
          </a:xfrm>
        </p:spPr>
      </p:pic>
      <p:pic>
        <p:nvPicPr>
          <p:cNvPr id="9" name="Объект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52" y="4294254"/>
            <a:ext cx="3470275" cy="2313516"/>
          </a:xfrm>
          <a:prstGeom prst="rect">
            <a:avLst/>
          </a:prstGeom>
        </p:spPr>
      </p:pic>
      <p:pic>
        <p:nvPicPr>
          <p:cNvPr id="10" name="Объект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4257671"/>
            <a:ext cx="3456384" cy="2386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10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332656"/>
            <a:ext cx="7736987" cy="1512168"/>
          </a:xfrm>
        </p:spPr>
        <p:txBody>
          <a:bodyPr/>
          <a:lstStyle/>
          <a:p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ОКТЯБРЬ 1-2 </a:t>
            </a:r>
            <a:r>
              <a:rPr lang="ru-RU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нед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 занятия: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«Аквариумные рыбки»</a:t>
            </a:r>
            <a:b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 кружка: </a:t>
            </a:r>
            <a:r>
              <a:rPr lang="ru-RU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Золотая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рыбка»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пано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-аквариум, мастика разных цветов, стеки, черный горошек.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Содержимое 6" descr="DSCN302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156176" y="2166559"/>
            <a:ext cx="2884516" cy="4029783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204864"/>
            <a:ext cx="3038475" cy="4051300"/>
          </a:xfrm>
        </p:spPr>
      </p:pic>
      <p:pic>
        <p:nvPicPr>
          <p:cNvPr id="12" name="Объект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5487" y="1772816"/>
            <a:ext cx="2408635" cy="2408635"/>
          </a:xfrm>
          <a:prstGeom prst="rect">
            <a:avLst/>
          </a:prstGeom>
        </p:spPr>
      </p:pic>
      <p:pic>
        <p:nvPicPr>
          <p:cNvPr id="13" name="Объект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5487" y="4797151"/>
            <a:ext cx="2426813" cy="1365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46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7881003" cy="1339551"/>
          </a:xfrm>
        </p:spPr>
        <p:txBody>
          <a:bodyPr/>
          <a:lstStyle/>
          <a:p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ОКТЯБРЬ 3-4 </a:t>
            </a:r>
            <a:r>
              <a:rPr lang="ru-RU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нед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 занятия: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«Перелетные птицы»</a:t>
            </a:r>
            <a:b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 кружка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«Кормушки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птицами»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кормушек для птиц из бросового материала. Дидактическая игра «Кто, где живёт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r>
              <a:rPr lang="ru-RU" sz="1600" dirty="0"/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 коллективная работа: «Кормушки с птицами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  втулки, деревянные палочки, ножницы, клей ПВА, цветная бумага.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928700"/>
            <a:ext cx="3471863" cy="2603897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293095"/>
            <a:ext cx="4176464" cy="2347555"/>
          </a:xfrm>
        </p:spPr>
      </p:pic>
      <p:pic>
        <p:nvPicPr>
          <p:cNvPr id="12" name="Объект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772816"/>
            <a:ext cx="4176464" cy="2347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4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7881003" cy="1339551"/>
          </a:xfrm>
        </p:spPr>
        <p:txBody>
          <a:bodyPr/>
          <a:lstStyle/>
          <a:p>
            <a:r>
              <a:rPr lang="ru-RU" sz="1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НОЯБРЬ 1-2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нед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.</a:t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Тема занятия: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«Домашние птицы»</a:t>
            </a:r>
            <a:b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Тема кружка: создание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макета «Птичий двор» из мастики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Игрушка «Курочка – хохлатка», готовая поделка цыплёнка. Капсулы от «Киндер – сюрприза», бусинки черного и синего цветов, пластилин красного цвета, салфетки, дощечки.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2420888"/>
            <a:ext cx="2598786" cy="1728192"/>
          </a:xfrm>
        </p:spPr>
      </p:pic>
      <p:pic>
        <p:nvPicPr>
          <p:cNvPr id="13" name="Объект 12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4475261"/>
            <a:ext cx="2552651" cy="2169753"/>
          </a:xfrm>
        </p:spPr>
      </p:pic>
      <p:pic>
        <p:nvPicPr>
          <p:cNvPr id="14" name="Объект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365104"/>
            <a:ext cx="3404909" cy="2390068"/>
          </a:xfrm>
          <a:prstGeom prst="rect">
            <a:avLst/>
          </a:prstGeom>
        </p:spPr>
      </p:pic>
      <p:pic>
        <p:nvPicPr>
          <p:cNvPr id="15" name="Объект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35" y="1883139"/>
            <a:ext cx="3426593" cy="2413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60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279</TotalTime>
  <Words>55</Words>
  <Application>Microsoft Office PowerPoint</Application>
  <PresentationFormat>Экран (4:3)</PresentationFormat>
  <Paragraphs>16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Spring</vt:lpstr>
      <vt:lpstr>Фото журнал для родителей и педагогов « Делайте с нами, делайте как мы, делайте лучше нас» (возраст 4-5 лет)</vt:lpstr>
      <vt:lpstr>Предметно развивающая среда экологической студии</vt:lpstr>
      <vt:lpstr>Предметно развивающая среда группы</vt:lpstr>
      <vt:lpstr>Предметно развивающая среда группы</vt:lpstr>
      <vt:lpstr> СЕНТЯБРЬ 3нед. Тема занятия: «Щедрая хозяйка – осень золотая» Тема кружка: «Яблочки на дереве»  Готовое панно «Яблоня», бросовый материал: пуговицы желтого, красного, оранжевого цвета. Ножницы, клей, кисти, пластилин, картон ½ А4 с наклеенной кроной из гофрированного картона.  </vt:lpstr>
      <vt:lpstr> СЕНТЯБРЬ 4 нед Тема занятия: «В лес за грибами за ягодами» Тема кружка: «Грибы» Материал: цветной картон, крупы – гречка, рис, пшено, кисти, гуашь красного, оранжевого, белого, коричневого цветов; салфетки, подставки.   </vt:lpstr>
      <vt:lpstr>ОКТЯБРЬ 1-2 нед. Тема занятия: «Аквариумные рыбки» Тема кружка: «Золотая рыбка» Материал: пано-аквариум, мастика разных цветов, стеки, черный горошек.</vt:lpstr>
      <vt:lpstr>ОКТЯБРЬ 3-4 нед. Тема занятия: «Перелетные птицы» Тема кружка: «Кормушки с птицами» Изготовление кормушек для птиц из бросового материала. Дидактическая игра «Кто, где живёт». Творческая коллективная работа: «Кормушки с птицами». Материал:  втулки, деревянные палочки, ножницы, клей ПВА, цветная бумага.</vt:lpstr>
      <vt:lpstr>     НОЯБРЬ 1-2 нед. Тема занятия: «Домашние птицы» Тема кружка: создание макета «Птичий двор» из мастики. Игрушка «Курочка – хохлатка», готовая поделка цыплёнка. Капсулы от «Киндер – сюрприза», бусинки черного и синего цветов, пластилин красного цвета, салфетки, дощечки.  </vt:lpstr>
      <vt:lpstr>ДЕКАБРЬ 1-2 нед. Тема занятия: «Домашние животные» Тема кружка: «Скотный двор». Создание модели «Скотного двора» из бумаги, мастики.  </vt:lpstr>
      <vt:lpstr>ДЕКАБРЬ 3-4 нед. Тема занятия: «Дикие животные» Тема кружка: «Зайка беленький сидит и ушами шевелит» Пластиковые ёмкости  с прорезями: по две – в донышке, по одной – противоположно друг другу в боковых частях; длинные и короткие прямоугольники, вырезанные из картона белого цвета; фломастеры, ножницы. Игрушка «Заяц». </vt:lpstr>
      <vt:lpstr>ЯНВАРЬ 3-4 нед. Тема занятия: «Комнатные растения» тема кружка: «Комнатные растения. Герань» Комнатное растение – цветущая герань, лейка. Картон (для фона), вырезанные силуэты листьев (из бумаги), вазы (из картона); клей, кисти, клеёнки, салфетки.</vt:lpstr>
      <vt:lpstr>ФЕВРАЛЬ 3-4 нед. Тема занятия: «Воздух вокруг нас» Тема кружка: Опытно – экспериментальная деятельность Опытно – экспериментальная деятельность «Мыльные пузыри», «Воздушные шары»  </vt:lpstr>
      <vt:lpstr>МАРТ 1-2 нед. Тема занятия: «Вода в природе» Тема кружка: Опытно – экспериментальная деятельность с родителями Опытно – экспериментальная деятельность с родителями «Что может делать вода?» </vt:lpstr>
      <vt:lpstr>АПРЕЛЬ 3-4 нед. Тема занятия: «Моя улица. Цветы» Тема кружка: «Цветы. Одуванчики» Картинки  с изображением луговых цветов, готовая плоскостная поделка.  Нитки, мелко нарезанные (лежат на подносах по количеству детей); фломастеры, восковые карандаши, клей, кисти, влажные салфетки, картон (матовый) белого цвета с нарисованным кругом (силуэт цветка одуванчика).</vt:lpstr>
      <vt:lpstr>МАЙ 1-2 нед. Тема занятия: «Насекомые» тема кружка: «Пчёлки» Несколько пчёлок, сделанных из бросового материала, сидящих на цветке. Узкие втулки (из-под упаковки фольги),раскрашенные в предварительной работе жёлтым маркером; силуэты крыльев из картона, пластилин, цветная бумага.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Представление опыта работы экологического кружка «В мире природы» с детьми 5-го и 6-го года жизни</dc:title>
  <dc:creator>1</dc:creator>
  <cp:lastModifiedBy>1</cp:lastModifiedBy>
  <cp:revision>48</cp:revision>
  <dcterms:created xsi:type="dcterms:W3CDTF">2017-10-07T16:42:16Z</dcterms:created>
  <dcterms:modified xsi:type="dcterms:W3CDTF">2018-05-08T17:25:23Z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1340117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S8.2.3</vt:lpwstr>
  </property>
</Properties>
</file>