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8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764704"/>
            <a:ext cx="7772400" cy="1975104"/>
          </a:xfrm>
        </p:spPr>
        <p:txBody>
          <a:bodyPr/>
          <a:lstStyle/>
          <a:p>
            <a:pPr algn="ctr"/>
            <a:r>
              <a:rPr lang="ru-RU" sz="6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ПУСТЬ ВСЕГДА БУДЕТ МАМА</a:t>
            </a:r>
            <a:endParaRPr lang="ru-RU" sz="60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8434" name="Picture 2" descr="https://xn--80aakdqubuilw.xn--c1aca0dzc.xn--p1ai/wp-content/uploads/2018548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861048"/>
            <a:ext cx="3800872" cy="2850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268760"/>
            <a:ext cx="575866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95536" y="1484784"/>
            <a:ext cx="46805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Мамочка- мамуля</a:t>
            </a:r>
          </a:p>
          <a:p>
            <a:endParaRPr lang="ru-RU" dirty="0" smtClean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тебя люблю!</a:t>
            </a:r>
          </a:p>
          <a:p>
            <a:endParaRPr lang="ru-RU" dirty="0" smtClean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я рад когда вдвоем</a:t>
            </a:r>
          </a:p>
          <a:p>
            <a:endParaRPr lang="ru-RU" dirty="0" smtClean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с тобой гулять пойдем!</a:t>
            </a:r>
          </a:p>
          <a:p>
            <a:endParaRPr lang="ru-RU" dirty="0" smtClean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что-то мастерим</a:t>
            </a:r>
          </a:p>
          <a:p>
            <a:endParaRPr lang="ru-RU" dirty="0" smtClean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просто говорим</a:t>
            </a:r>
          </a:p>
          <a:p>
            <a:endParaRPr lang="ru-RU" dirty="0" smtClean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как жаль тебя опять</a:t>
            </a:r>
          </a:p>
          <a:p>
            <a:endParaRPr lang="ru-RU" dirty="0" smtClean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solidFill>
                  <a:schemeClr val="bg1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работу отпускать.</a:t>
            </a:r>
            <a:endParaRPr lang="ru-RU" dirty="0">
              <a:solidFill>
                <a:schemeClr val="bg1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920880" cy="914400"/>
          </a:xfrm>
        </p:spPr>
        <p:txBody>
          <a:bodyPr/>
          <a:lstStyle/>
          <a:p>
            <a:pPr algn="just"/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Мама - это значит </a:t>
            </a:r>
            <a:r>
              <a:rPr lang="ru-RU" sz="2000" dirty="0" err="1" smtClean="0">
                <a:solidFill>
                  <a:schemeClr val="bg1">
                    <a:lumMod val="10000"/>
                  </a:schemeClr>
                </a:solidFill>
              </a:rPr>
              <a:t>нежность,Это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 ласка, </a:t>
            </a:r>
            <a:r>
              <a:rPr lang="ru-RU" sz="2000" dirty="0" err="1" smtClean="0">
                <a:solidFill>
                  <a:schemeClr val="bg1">
                    <a:lumMod val="10000"/>
                  </a:schemeClr>
                </a:solidFill>
              </a:rPr>
              <a:t>доброта,Мама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 - это </a:t>
            </a:r>
            <a:r>
              <a:rPr lang="ru-RU" sz="2000" dirty="0" err="1" smtClean="0">
                <a:solidFill>
                  <a:schemeClr val="bg1">
                    <a:lumMod val="10000"/>
                  </a:schemeClr>
                </a:solidFill>
              </a:rPr>
              <a:t>безмятежность,Это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 радость, </a:t>
            </a:r>
            <a:r>
              <a:rPr lang="ru-RU" sz="2000" dirty="0" err="1" smtClean="0">
                <a:solidFill>
                  <a:schemeClr val="bg1">
                    <a:lumMod val="10000"/>
                  </a:schemeClr>
                </a:solidFill>
              </a:rPr>
              <a:t>красота!Мама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 - это на ночь </a:t>
            </a:r>
            <a:r>
              <a:rPr lang="ru-RU" sz="2000" dirty="0" err="1" smtClean="0">
                <a:solidFill>
                  <a:schemeClr val="bg1">
                    <a:lumMod val="10000"/>
                  </a:schemeClr>
                </a:solidFill>
              </a:rPr>
              <a:t>сказка,Это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 утренний </a:t>
            </a:r>
            <a:r>
              <a:rPr lang="ru-RU" sz="2000" dirty="0" err="1" smtClean="0">
                <a:solidFill>
                  <a:schemeClr val="bg1">
                    <a:lumMod val="10000"/>
                  </a:schemeClr>
                </a:solidFill>
              </a:rPr>
              <a:t>рассвет,Мама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 - в трудный час </a:t>
            </a:r>
            <a:r>
              <a:rPr lang="ru-RU" sz="2000" dirty="0" err="1" smtClean="0">
                <a:solidFill>
                  <a:schemeClr val="bg1">
                    <a:lumMod val="10000"/>
                  </a:schemeClr>
                </a:solidFill>
              </a:rPr>
              <a:t>подсказка,Это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 мудрость и </a:t>
            </a:r>
            <a:r>
              <a:rPr lang="ru-RU" sz="2000" dirty="0" err="1" smtClean="0">
                <a:solidFill>
                  <a:schemeClr val="bg1">
                    <a:lumMod val="10000"/>
                  </a:schemeClr>
                </a:solidFill>
              </a:rPr>
              <a:t>совет!Мама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 - это зелень </a:t>
            </a:r>
            <a:r>
              <a:rPr lang="ru-RU" sz="2000" dirty="0" err="1" smtClean="0">
                <a:solidFill>
                  <a:schemeClr val="bg1">
                    <a:lumMod val="10000"/>
                  </a:schemeClr>
                </a:solidFill>
              </a:rPr>
              <a:t>лета,Это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 снег, осенний лист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, Мама 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- это лучик </a:t>
            </a:r>
            <a:r>
              <a:rPr lang="ru-RU" sz="2000" dirty="0" err="1" smtClean="0">
                <a:solidFill>
                  <a:schemeClr val="bg1">
                    <a:lumMod val="10000"/>
                  </a:schemeClr>
                </a:solidFill>
              </a:rPr>
              <a:t>света,Мама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 - это значит ЖИЗНЬ!</a:t>
            </a:r>
            <a:endParaRPr lang="ru-RU" sz="2000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1638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420888"/>
            <a:ext cx="302433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492896"/>
            <a:ext cx="518457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628800"/>
            <a:ext cx="3744416" cy="4992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556792"/>
            <a:ext cx="3772608" cy="5030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914400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400" b="1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Инсценировка шуточной песни «Семечки»</a:t>
            </a:r>
            <a:endParaRPr lang="ru-RU" sz="4400" b="1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Танец для мам</a:t>
            </a:r>
            <a:endParaRPr lang="ru-RU" sz="5400" b="1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331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28799"/>
            <a:ext cx="3600400" cy="4800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6800" y="1628800"/>
            <a:ext cx="3424209" cy="4824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sosbs.ru/upload/iblock/965/96599f88b7ebb2df7ce297a63cbfd9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Другая 1">
      <a:dk1>
        <a:srgbClr val="FAD0E4"/>
      </a:dk1>
      <a:lt1>
        <a:sysClr val="window" lastClr="FFFFFF"/>
      </a:lt1>
      <a:dk2>
        <a:srgbClr val="C7D0E9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13</TotalTime>
  <Words>93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Метро</vt:lpstr>
      <vt:lpstr>ПУСТЬ ВСЕГДА БУДЕТ МАМА</vt:lpstr>
      <vt:lpstr>Слайд 2</vt:lpstr>
      <vt:lpstr>Мама - это значит нежность,Это ласка, доброта,Мама - это безмятежность,Это радость, красота!Мама - это на ночь сказка,Это утренний рассвет,Мама - в трудный час подсказка,Это мудрость и совет!Мама - это зелень лета,Это снег, осенний лист, Мама - это лучик света,Мама - это значит ЖИЗНЬ!</vt:lpstr>
      <vt:lpstr>Инсценировка шуточной песни «Семечки»</vt:lpstr>
      <vt:lpstr>Танец для мам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ПУСТЬ ВСЕГДА БУДЕТ МАМА</dc:title>
  <cp:lastModifiedBy>komp</cp:lastModifiedBy>
  <cp:revision>3</cp:revision>
  <dcterms:modified xsi:type="dcterms:W3CDTF">2019-12-15T09:11:13Z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426783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S8.2.3</vt:lpwstr>
  </property>
</Properties>
</file>