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dims@mobileumoffice.onmicrosoft.com" initials="v" lastIdx="2" clrIdx="0">
    <p:extLst>
      <p:ext uri="{19B8F6BF-5375-455C-9EA6-DF929625EA0E}">
        <p15:presenceInfo xmlns:p15="http://schemas.microsoft.com/office/powerpoint/2012/main" userId="S::vadims@mobileumoffice.onmicrosoft.com::1f4f85df-5179-43d3-9ccc-fc70c649ad5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1" autoAdjust="0"/>
    <p:restoredTop sz="94660"/>
  </p:normalViewPr>
  <p:slideViewPr>
    <p:cSldViewPr snapToGrid="0">
      <p:cViewPr varScale="1">
        <p:scale>
          <a:sx n="67" d="100"/>
          <a:sy n="67" d="100"/>
        </p:scale>
        <p:origin x="48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E4C5E-3AC7-4585-90F1-83B0867996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D9376A-2A40-4E6F-B078-A8B5D05293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2C7B5-96DA-44FA-B94D-CF688FA2B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2E831-1216-45DE-A95D-6C4D0D54D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30DD3-7E04-44A4-91D6-32E4593BD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4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26626-9BB3-4E45-A35D-7FA201881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30CE25-E91E-44CB-8269-8896D20DA8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5E108-FE96-4124-B32A-7C84A8165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0D9A3-B760-4C3F-81CD-50D833AEA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B439C-73B8-4B1B-85F1-6D4B90478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71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084D86-DF4F-4B86-BF39-B0DFB11B6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5F43FD-F9D5-464C-BF61-E4903DAFE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30F47-81EA-4DFF-9722-E075D107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64EC0-75B6-4DCE-BC61-AEC7FA2A0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E6F48-5A09-4B3C-A265-C208E6AFD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6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EA577-6BD6-44E1-B9C9-3B9DF4797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034AD-54CD-408E-A70F-956575A86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41338-D06D-4B32-8C1E-DC2ABCC32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5FF30-F4D2-4E24-809D-755A6F603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15B2E-3DCF-46B4-8D60-A3F46CCFA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3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40C13-5BA8-47EC-85E1-DE17F23D5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9A92B7-0605-4C67-B7D3-82F8C545C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6A2A6-EC04-479C-8EBB-45A7FA568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D5782D-59E4-47E5-87F6-74FB3D2DF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38C50-2512-44AC-B3D3-0B7CC1C83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49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4C43A-1031-4C47-A4CB-9EB9B1E08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82F57-810F-4D1E-9890-77BFFF5D7D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07D2F8-8C17-4E20-9393-863EAF0834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328FD0-1D82-49C3-9A61-1D49BD06D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22457E-C56A-4FBA-83C5-95EB590B5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F4EFA3-56D2-4199-B7E7-310E58B62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63880-582C-4C75-AA0B-ABF31A0CF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C9002-5165-4B1E-AA76-4F6FB0ABE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B04847-B827-42A6-8B41-1C95D64FBF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4027F6-E341-444D-BD34-BF7E1290C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B43EA3-8299-41BB-8287-5616D103E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BBCD93-1A7F-4488-8140-C7DA83645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7706C6-58A2-42DE-92EE-14179C5C3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E5CB16-35A9-4313-A87A-5AD5F2201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75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86A9D-568B-4886-9445-A6B833EB0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E9CBEB-D5FB-4DB8-99CF-F6CC965F1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F96348-868F-4E80-BC2B-09C2ED6E5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C85AFF-83FF-43DC-98F5-33CF18D9B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2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7CBB79-96F0-4133-AFD5-F6A1CCE62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56BEA4-B7EA-401C-8669-2C3FFFF0D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7A74A-50F3-490D-8F5E-4BAA12F69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7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FDCB6-4AFC-4BA0-A0AD-ACA025F86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20C4B-D1D3-4E21-886B-001F96F61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4107E6-69DA-4F8C-9A0B-A4BD9F4BF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6652C3-CC3E-4AE8-9E0C-6206BA131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103665-3B0E-4DE2-B8D2-F4E86CEB4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CCC22B-0BD2-4B2B-A08F-5C2968EB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4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C2D71-45DE-4471-A1F2-9AB78672C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3C399C-B28E-400E-86E8-1B167E371E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654AC3-BE93-4400-8550-6A38F42D3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2D97F0-B789-44DB-9FFD-310811EE1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D7777-3E84-4E6D-B265-A22C0922E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6F2A64-F971-48A5-B151-B7C4E1648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63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805C32-054A-4BC4-9C44-84DBC987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3208D-30DD-464E-A1DF-DD3645E9C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C9FEC-4DD8-4B0F-B71D-53879CCCBE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15701-201B-4F08-9106-E5D49C19398B}" type="datetimeFigureOut">
              <a:rPr lang="en-US" smtClean="0"/>
              <a:t>07-Dec-19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05DE4-CED1-458D-BD29-068E97BCE8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53F26-B09C-48C2-A902-0C7B98E68A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42BDD-BA0B-4354-9584-EF9F3E2B0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8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9E481-0714-4A04-9BD6-B52AAE465F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ru-RU" b="1" dirty="0">
                <a:solidFill>
                  <a:schemeClr val="bg1"/>
                </a:solidFill>
              </a:rPr>
              <a:t>Путешествие в страну «Логика»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28" name="Freeform: Shape 134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D0BEC4-8424-4182-A797-4E3A9FB10E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36" r="16129" b="-1"/>
          <a:stretch/>
        </p:blipFill>
        <p:spPr bwMode="auto">
          <a:xfrm>
            <a:off x="20" y="10"/>
            <a:ext cx="6024134" cy="685799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3974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9F27744B-47AB-4459-8C2F-1D5EE63A3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EE60174-4920-4873-847A-642AD1E575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0" r="21218" b="-1"/>
          <a:stretch/>
        </p:blipFill>
        <p:spPr bwMode="auto">
          <a:xfrm>
            <a:off x="1" y="10"/>
            <a:ext cx="6865165" cy="6857990"/>
          </a:xfrm>
          <a:custGeom>
            <a:avLst/>
            <a:gdLst>
              <a:gd name="connsiteX0" fmla="*/ 0 w 6865165"/>
              <a:gd name="connsiteY0" fmla="*/ 0 h 6858000"/>
              <a:gd name="connsiteX1" fmla="*/ 6865165 w 6865165"/>
              <a:gd name="connsiteY1" fmla="*/ 0 h 6858000"/>
              <a:gd name="connsiteX2" fmla="*/ 6859621 w 6865165"/>
              <a:gd name="connsiteY2" fmla="*/ 22952 h 6858000"/>
              <a:gd name="connsiteX3" fmla="*/ 6492240 w 6865165"/>
              <a:gd name="connsiteY3" fmla="*/ 3429001 h 6858000"/>
              <a:gd name="connsiteX4" fmla="*/ 6859621 w 6865165"/>
              <a:gd name="connsiteY4" fmla="*/ 6835050 h 6858000"/>
              <a:gd name="connsiteX5" fmla="*/ 6865165 w 6865165"/>
              <a:gd name="connsiteY5" fmla="*/ 6858000 h 6858000"/>
              <a:gd name="connsiteX6" fmla="*/ 0 w 6865165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65165" h="6858000">
                <a:moveTo>
                  <a:pt x="0" y="0"/>
                </a:moveTo>
                <a:lnTo>
                  <a:pt x="6865165" y="0"/>
                </a:lnTo>
                <a:lnTo>
                  <a:pt x="6859621" y="22952"/>
                </a:lnTo>
                <a:cubicBezTo>
                  <a:pt x="6623056" y="1069835"/>
                  <a:pt x="6492240" y="2220824"/>
                  <a:pt x="6492240" y="3429001"/>
                </a:cubicBezTo>
                <a:cubicBezTo>
                  <a:pt x="6492240" y="4637179"/>
                  <a:pt x="6623056" y="5788167"/>
                  <a:pt x="6859621" y="6835050"/>
                </a:cubicBezTo>
                <a:lnTo>
                  <a:pt x="6865165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2053" name="Freeform: Shape 72">
            <a:extLst>
              <a:ext uri="{FF2B5EF4-FFF2-40B4-BE49-F238E27FC236}">
                <a16:creationId xmlns:a16="http://schemas.microsoft.com/office/drawing/2014/main" id="{7D266DCC-5218-4AE0-B964-6FC2EA3BDF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240" y="0"/>
            <a:ext cx="5699760" cy="6858000"/>
          </a:xfrm>
          <a:custGeom>
            <a:avLst/>
            <a:gdLst>
              <a:gd name="connsiteX0" fmla="*/ 365648 w 5588548"/>
              <a:gd name="connsiteY0" fmla="*/ 0 h 6858000"/>
              <a:gd name="connsiteX1" fmla="*/ 5588548 w 5588548"/>
              <a:gd name="connsiteY1" fmla="*/ 0 h 6858000"/>
              <a:gd name="connsiteX2" fmla="*/ 5588548 w 5588548"/>
              <a:gd name="connsiteY2" fmla="*/ 6858000 h 6858000"/>
              <a:gd name="connsiteX3" fmla="*/ 365648 w 5588548"/>
              <a:gd name="connsiteY3" fmla="*/ 6858000 h 6858000"/>
              <a:gd name="connsiteX4" fmla="*/ 360213 w 5588548"/>
              <a:gd name="connsiteY4" fmla="*/ 6835050 h 6858000"/>
              <a:gd name="connsiteX5" fmla="*/ 0 w 5588548"/>
              <a:gd name="connsiteY5" fmla="*/ 3429001 h 6858000"/>
              <a:gd name="connsiteX6" fmla="*/ 360213 w 5588548"/>
              <a:gd name="connsiteY6" fmla="*/ 229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88548" h="6858000">
                <a:moveTo>
                  <a:pt x="365648" y="0"/>
                </a:moveTo>
                <a:lnTo>
                  <a:pt x="5588548" y="0"/>
                </a:lnTo>
                <a:lnTo>
                  <a:pt x="5588548" y="6858000"/>
                </a:lnTo>
                <a:lnTo>
                  <a:pt x="365648" y="6858000"/>
                </a:lnTo>
                <a:lnTo>
                  <a:pt x="360213" y="6835050"/>
                </a:lnTo>
                <a:cubicBezTo>
                  <a:pt x="128263" y="5788167"/>
                  <a:pt x="0" y="4637179"/>
                  <a:pt x="0" y="3429001"/>
                </a:cubicBezTo>
                <a:cubicBezTo>
                  <a:pt x="0" y="2220824"/>
                  <a:pt x="128263" y="1069835"/>
                  <a:pt x="360213" y="22952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dir="10800000" algn="r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54" name="Freeform: Shape 74">
            <a:extLst>
              <a:ext uri="{FF2B5EF4-FFF2-40B4-BE49-F238E27FC236}">
                <a16:creationId xmlns:a16="http://schemas.microsoft.com/office/drawing/2014/main" id="{973DE4F1-1583-4AE3-9696-9659D27C5F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1384" y="0"/>
            <a:ext cx="5690616" cy="6858000"/>
          </a:xfrm>
          <a:custGeom>
            <a:avLst/>
            <a:gdLst>
              <a:gd name="connsiteX0" fmla="*/ 372925 w 5690616"/>
              <a:gd name="connsiteY0" fmla="*/ 0 h 6858000"/>
              <a:gd name="connsiteX1" fmla="*/ 5690616 w 5690616"/>
              <a:gd name="connsiteY1" fmla="*/ 0 h 6858000"/>
              <a:gd name="connsiteX2" fmla="*/ 5690616 w 5690616"/>
              <a:gd name="connsiteY2" fmla="*/ 6858000 h 6858000"/>
              <a:gd name="connsiteX3" fmla="*/ 372925 w 5690616"/>
              <a:gd name="connsiteY3" fmla="*/ 6858000 h 6858000"/>
              <a:gd name="connsiteX4" fmla="*/ 367381 w 5690616"/>
              <a:gd name="connsiteY4" fmla="*/ 6835050 h 6858000"/>
              <a:gd name="connsiteX5" fmla="*/ 0 w 5690616"/>
              <a:gd name="connsiteY5" fmla="*/ 3429001 h 6858000"/>
              <a:gd name="connsiteX6" fmla="*/ 367381 w 5690616"/>
              <a:gd name="connsiteY6" fmla="*/ 229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90616" h="6858000">
                <a:moveTo>
                  <a:pt x="372925" y="0"/>
                </a:moveTo>
                <a:lnTo>
                  <a:pt x="5690616" y="0"/>
                </a:lnTo>
                <a:lnTo>
                  <a:pt x="5690616" y="6858000"/>
                </a:lnTo>
                <a:lnTo>
                  <a:pt x="372925" y="6858000"/>
                </a:lnTo>
                <a:lnTo>
                  <a:pt x="367381" y="6835050"/>
                </a:lnTo>
                <a:cubicBezTo>
                  <a:pt x="130816" y="5788167"/>
                  <a:pt x="0" y="4637179"/>
                  <a:pt x="0" y="3429001"/>
                </a:cubicBezTo>
                <a:cubicBezTo>
                  <a:pt x="0" y="2220824"/>
                  <a:pt x="130816" y="1069835"/>
                  <a:pt x="367381" y="22952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374308-B5CA-4044-A0CD-8A6A9C37F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5564" y="735411"/>
            <a:ext cx="4485861" cy="1285545"/>
          </a:xfrm>
        </p:spPr>
        <p:txBody>
          <a:bodyPr anchor="b">
            <a:normAutofit fontScale="90000"/>
          </a:bodyPr>
          <a:lstStyle/>
          <a:p>
            <a:r>
              <a:rPr lang="ru-RU" b="1" dirty="0"/>
              <a:t>Цель: Развитие мышления детей</a:t>
            </a:r>
            <a:endParaRPr lang="en-US" b="1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6297641-8B9F-4767-9606-8A11313227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2239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D3C8959-A2A1-469E-8619-82F077E33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04495" y="2182390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DE442-80D7-43F3-99CA-87F0B3722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5563" y="2440100"/>
            <a:ext cx="4485861" cy="3834804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Задачи:</a:t>
            </a:r>
          </a:p>
          <a:p>
            <a:pPr marL="514350" indent="-514350">
              <a:buAutoNum type="arabicPeriod"/>
            </a:pPr>
            <a:r>
              <a:rPr lang="ru-RU" sz="1800" dirty="0"/>
              <a:t>Использовать в работе игры и задания на анализ, синтез, сравнение, сериацию, отрицание, обобщение.</a:t>
            </a:r>
          </a:p>
          <a:p>
            <a:pPr marL="514350" indent="-514350">
              <a:buAutoNum type="arabicPeriod"/>
            </a:pPr>
            <a:r>
              <a:rPr lang="ru-RU" sz="1800" dirty="0"/>
              <a:t>Развивать речь детей. Умение объяснять, доказывать, обосновывать решение любого задания.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b="1" i="1" dirty="0"/>
              <a:t>Умение мыслить поможет детям усвоить любой </a:t>
            </a:r>
          </a:p>
          <a:p>
            <a:pPr marL="0" indent="0">
              <a:buNone/>
            </a:pPr>
            <a:r>
              <a:rPr lang="ru-RU" sz="1400" b="1" i="1" dirty="0"/>
              <a:t>учебный материал из школьной программы, </a:t>
            </a:r>
          </a:p>
          <a:p>
            <a:pPr marL="0" indent="0">
              <a:buNone/>
            </a:pPr>
            <a:r>
              <a:rPr lang="ru-RU" sz="1400" b="1" i="1" dirty="0"/>
              <a:t>а также самостоятельно решать бытовые задачи.</a:t>
            </a: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19760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>
            <a:extLst>
              <a:ext uri="{FF2B5EF4-FFF2-40B4-BE49-F238E27FC236}">
                <a16:creationId xmlns:a16="http://schemas.microsoft.com/office/drawing/2014/main" id="{B34CE4D3-4FDA-4DD0-90D3-C3F091AAAD53}"/>
              </a:ext>
            </a:extLst>
          </p:cNvPr>
          <p:cNvSpPr>
            <a:spLocks/>
          </p:cNvSpPr>
          <p:nvPr/>
        </p:nvSpPr>
        <p:spPr bwMode="auto">
          <a:xfrm>
            <a:off x="829363" y="2727527"/>
            <a:ext cx="2345074" cy="2292345"/>
          </a:xfrm>
          <a:custGeom>
            <a:avLst/>
            <a:gdLst>
              <a:gd name="T0" fmla="*/ 190 w 197"/>
              <a:gd name="T1" fmla="*/ 97 h 195"/>
              <a:gd name="T2" fmla="*/ 197 w 197"/>
              <a:gd name="T3" fmla="*/ 86 h 195"/>
              <a:gd name="T4" fmla="*/ 193 w 197"/>
              <a:gd name="T5" fmla="*/ 76 h 195"/>
              <a:gd name="T6" fmla="*/ 188 w 197"/>
              <a:gd name="T7" fmla="*/ 59 h 195"/>
              <a:gd name="T8" fmla="*/ 183 w 197"/>
              <a:gd name="T9" fmla="*/ 48 h 195"/>
              <a:gd name="T10" fmla="*/ 167 w 197"/>
              <a:gd name="T11" fmla="*/ 38 h 195"/>
              <a:gd name="T12" fmla="*/ 166 w 197"/>
              <a:gd name="T13" fmla="*/ 25 h 195"/>
              <a:gd name="T14" fmla="*/ 158 w 197"/>
              <a:gd name="T15" fmla="*/ 29 h 195"/>
              <a:gd name="T16" fmla="*/ 147 w 197"/>
              <a:gd name="T17" fmla="*/ 12 h 195"/>
              <a:gd name="T18" fmla="*/ 137 w 197"/>
              <a:gd name="T19" fmla="*/ 9 h 195"/>
              <a:gd name="T20" fmla="*/ 120 w 197"/>
              <a:gd name="T21" fmla="*/ 3 h 195"/>
              <a:gd name="T22" fmla="*/ 110 w 197"/>
              <a:gd name="T23" fmla="*/ 0 h 195"/>
              <a:gd name="T24" fmla="*/ 99 w 197"/>
              <a:gd name="T25" fmla="*/ 7 h 195"/>
              <a:gd name="T26" fmla="*/ 88 w 197"/>
              <a:gd name="T27" fmla="*/ 0 h 195"/>
              <a:gd name="T28" fmla="*/ 77 w 197"/>
              <a:gd name="T29" fmla="*/ 3 h 195"/>
              <a:gd name="T30" fmla="*/ 61 w 197"/>
              <a:gd name="T31" fmla="*/ 9 h 195"/>
              <a:gd name="T32" fmla="*/ 50 w 197"/>
              <a:gd name="T33" fmla="*/ 12 h 195"/>
              <a:gd name="T34" fmla="*/ 40 w 197"/>
              <a:gd name="T35" fmla="*/ 29 h 195"/>
              <a:gd name="T36" fmla="*/ 32 w 197"/>
              <a:gd name="T37" fmla="*/ 25 h 195"/>
              <a:gd name="T38" fmla="*/ 30 w 197"/>
              <a:gd name="T39" fmla="*/ 38 h 195"/>
              <a:gd name="T40" fmla="*/ 15 w 197"/>
              <a:gd name="T41" fmla="*/ 48 h 195"/>
              <a:gd name="T42" fmla="*/ 10 w 197"/>
              <a:gd name="T43" fmla="*/ 59 h 195"/>
              <a:gd name="T44" fmla="*/ 4 w 197"/>
              <a:gd name="T45" fmla="*/ 76 h 195"/>
              <a:gd name="T46" fmla="*/ 0 w 197"/>
              <a:gd name="T47" fmla="*/ 86 h 195"/>
              <a:gd name="T48" fmla="*/ 8 w 197"/>
              <a:gd name="T49" fmla="*/ 97 h 195"/>
              <a:gd name="T50" fmla="*/ 0 w 197"/>
              <a:gd name="T51" fmla="*/ 109 h 195"/>
              <a:gd name="T52" fmla="*/ 4 w 197"/>
              <a:gd name="T53" fmla="*/ 119 h 195"/>
              <a:gd name="T54" fmla="*/ 10 w 197"/>
              <a:gd name="T55" fmla="*/ 136 h 195"/>
              <a:gd name="T56" fmla="*/ 15 w 197"/>
              <a:gd name="T57" fmla="*/ 147 h 195"/>
              <a:gd name="T58" fmla="*/ 30 w 197"/>
              <a:gd name="T59" fmla="*/ 157 h 195"/>
              <a:gd name="T60" fmla="*/ 32 w 197"/>
              <a:gd name="T61" fmla="*/ 170 h 195"/>
              <a:gd name="T62" fmla="*/ 40 w 197"/>
              <a:gd name="T63" fmla="*/ 166 h 195"/>
              <a:gd name="T64" fmla="*/ 50 w 197"/>
              <a:gd name="T65" fmla="*/ 183 h 195"/>
              <a:gd name="T66" fmla="*/ 61 w 197"/>
              <a:gd name="T67" fmla="*/ 186 h 195"/>
              <a:gd name="T68" fmla="*/ 77 w 197"/>
              <a:gd name="T69" fmla="*/ 191 h 195"/>
              <a:gd name="T70" fmla="*/ 88 w 197"/>
              <a:gd name="T71" fmla="*/ 195 h 195"/>
              <a:gd name="T72" fmla="*/ 99 w 197"/>
              <a:gd name="T73" fmla="*/ 188 h 195"/>
              <a:gd name="T74" fmla="*/ 110 w 197"/>
              <a:gd name="T75" fmla="*/ 195 h 195"/>
              <a:gd name="T76" fmla="*/ 120 w 197"/>
              <a:gd name="T77" fmla="*/ 191 h 195"/>
              <a:gd name="T78" fmla="*/ 137 w 197"/>
              <a:gd name="T79" fmla="*/ 186 h 195"/>
              <a:gd name="T80" fmla="*/ 147 w 197"/>
              <a:gd name="T81" fmla="*/ 183 h 195"/>
              <a:gd name="T82" fmla="*/ 158 w 197"/>
              <a:gd name="T83" fmla="*/ 166 h 195"/>
              <a:gd name="T84" fmla="*/ 166 w 197"/>
              <a:gd name="T85" fmla="*/ 170 h 195"/>
              <a:gd name="T86" fmla="*/ 167 w 197"/>
              <a:gd name="T87" fmla="*/ 157 h 195"/>
              <a:gd name="T88" fmla="*/ 183 w 197"/>
              <a:gd name="T89" fmla="*/ 147 h 195"/>
              <a:gd name="T90" fmla="*/ 188 w 197"/>
              <a:gd name="T91" fmla="*/ 136 h 195"/>
              <a:gd name="T92" fmla="*/ 193 w 197"/>
              <a:gd name="T93" fmla="*/ 119 h 195"/>
              <a:gd name="T94" fmla="*/ 197 w 197"/>
              <a:gd name="T95" fmla="*/ 10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7" h="195">
                <a:moveTo>
                  <a:pt x="195" y="106"/>
                </a:moveTo>
                <a:cubicBezTo>
                  <a:pt x="189" y="105"/>
                  <a:pt x="189" y="105"/>
                  <a:pt x="189" y="105"/>
                </a:cubicBezTo>
                <a:cubicBezTo>
                  <a:pt x="189" y="103"/>
                  <a:pt x="190" y="100"/>
                  <a:pt x="190" y="97"/>
                </a:cubicBezTo>
                <a:cubicBezTo>
                  <a:pt x="190" y="95"/>
                  <a:pt x="189" y="92"/>
                  <a:pt x="189" y="90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197" y="88"/>
                  <a:pt x="197" y="87"/>
                  <a:pt x="197" y="86"/>
                </a:cubicBezTo>
                <a:cubicBezTo>
                  <a:pt x="197" y="83"/>
                  <a:pt x="196" y="80"/>
                  <a:pt x="196" y="78"/>
                </a:cubicBezTo>
                <a:cubicBezTo>
                  <a:pt x="196" y="77"/>
                  <a:pt x="195" y="76"/>
                  <a:pt x="194" y="76"/>
                </a:cubicBezTo>
                <a:cubicBezTo>
                  <a:pt x="194" y="76"/>
                  <a:pt x="194" y="76"/>
                  <a:pt x="193" y="76"/>
                </a:cubicBezTo>
                <a:cubicBezTo>
                  <a:pt x="187" y="77"/>
                  <a:pt x="187" y="77"/>
                  <a:pt x="187" y="77"/>
                </a:cubicBezTo>
                <a:cubicBezTo>
                  <a:pt x="186" y="72"/>
                  <a:pt x="184" y="67"/>
                  <a:pt x="182" y="62"/>
                </a:cubicBezTo>
                <a:cubicBezTo>
                  <a:pt x="188" y="59"/>
                  <a:pt x="188" y="59"/>
                  <a:pt x="188" y="59"/>
                </a:cubicBezTo>
                <a:cubicBezTo>
                  <a:pt x="189" y="59"/>
                  <a:pt x="189" y="57"/>
                  <a:pt x="189" y="56"/>
                </a:cubicBezTo>
                <a:cubicBezTo>
                  <a:pt x="188" y="54"/>
                  <a:pt x="186" y="51"/>
                  <a:pt x="185" y="49"/>
                </a:cubicBezTo>
                <a:cubicBezTo>
                  <a:pt x="185" y="48"/>
                  <a:pt x="184" y="48"/>
                  <a:pt x="183" y="48"/>
                </a:cubicBezTo>
                <a:cubicBezTo>
                  <a:pt x="183" y="48"/>
                  <a:pt x="182" y="48"/>
                  <a:pt x="182" y="48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4" y="46"/>
                  <a:pt x="171" y="42"/>
                  <a:pt x="167" y="38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72" y="33"/>
                  <a:pt x="172" y="31"/>
                  <a:pt x="172" y="31"/>
                </a:cubicBezTo>
                <a:cubicBezTo>
                  <a:pt x="170" y="28"/>
                  <a:pt x="168" y="26"/>
                  <a:pt x="166" y="25"/>
                </a:cubicBezTo>
                <a:cubicBezTo>
                  <a:pt x="165" y="24"/>
                  <a:pt x="165" y="24"/>
                  <a:pt x="164" y="24"/>
                </a:cubicBezTo>
                <a:cubicBezTo>
                  <a:pt x="163" y="24"/>
                  <a:pt x="163" y="24"/>
                  <a:pt x="162" y="25"/>
                </a:cubicBezTo>
                <a:cubicBezTo>
                  <a:pt x="158" y="29"/>
                  <a:pt x="158" y="29"/>
                  <a:pt x="158" y="29"/>
                </a:cubicBezTo>
                <a:cubicBezTo>
                  <a:pt x="154" y="26"/>
                  <a:pt x="150" y="23"/>
                  <a:pt x="146" y="20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9" y="13"/>
                  <a:pt x="148" y="12"/>
                  <a:pt x="147" y="12"/>
                </a:cubicBezTo>
                <a:cubicBezTo>
                  <a:pt x="145" y="10"/>
                  <a:pt x="142" y="9"/>
                  <a:pt x="140" y="8"/>
                </a:cubicBezTo>
                <a:cubicBezTo>
                  <a:pt x="139" y="8"/>
                  <a:pt x="139" y="7"/>
                  <a:pt x="139" y="7"/>
                </a:cubicBezTo>
                <a:cubicBezTo>
                  <a:pt x="138" y="7"/>
                  <a:pt x="137" y="8"/>
                  <a:pt x="137" y="9"/>
                </a:cubicBezTo>
                <a:cubicBezTo>
                  <a:pt x="134" y="14"/>
                  <a:pt x="134" y="14"/>
                  <a:pt x="134" y="14"/>
                </a:cubicBezTo>
                <a:cubicBezTo>
                  <a:pt x="129" y="12"/>
                  <a:pt x="124" y="11"/>
                  <a:pt x="119" y="10"/>
                </a:cubicBezTo>
                <a:cubicBezTo>
                  <a:pt x="120" y="3"/>
                  <a:pt x="120" y="3"/>
                  <a:pt x="120" y="3"/>
                </a:cubicBezTo>
                <a:cubicBezTo>
                  <a:pt x="120" y="2"/>
                  <a:pt x="120" y="1"/>
                  <a:pt x="118" y="1"/>
                </a:cubicBezTo>
                <a:cubicBezTo>
                  <a:pt x="116" y="0"/>
                  <a:pt x="113" y="0"/>
                  <a:pt x="1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09" y="0"/>
                  <a:pt x="108" y="0"/>
                  <a:pt x="107" y="1"/>
                </a:cubicBezTo>
                <a:cubicBezTo>
                  <a:pt x="106" y="7"/>
                  <a:pt x="106" y="7"/>
                  <a:pt x="106" y="7"/>
                </a:cubicBezTo>
                <a:cubicBezTo>
                  <a:pt x="104" y="7"/>
                  <a:pt x="101" y="7"/>
                  <a:pt x="99" y="7"/>
                </a:cubicBezTo>
                <a:cubicBezTo>
                  <a:pt x="96" y="7"/>
                  <a:pt x="94" y="7"/>
                  <a:pt x="91" y="7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0"/>
                  <a:pt x="79" y="1"/>
                </a:cubicBezTo>
                <a:cubicBezTo>
                  <a:pt x="78" y="1"/>
                  <a:pt x="77" y="2"/>
                  <a:pt x="77" y="3"/>
                </a:cubicBezTo>
                <a:cubicBezTo>
                  <a:pt x="78" y="10"/>
                  <a:pt x="78" y="10"/>
                  <a:pt x="78" y="10"/>
                </a:cubicBezTo>
                <a:cubicBezTo>
                  <a:pt x="73" y="11"/>
                  <a:pt x="68" y="12"/>
                  <a:pt x="64" y="14"/>
                </a:cubicBezTo>
                <a:cubicBezTo>
                  <a:pt x="61" y="9"/>
                  <a:pt x="61" y="9"/>
                  <a:pt x="61" y="9"/>
                </a:cubicBezTo>
                <a:cubicBezTo>
                  <a:pt x="60" y="8"/>
                  <a:pt x="60" y="7"/>
                  <a:pt x="59" y="7"/>
                </a:cubicBezTo>
                <a:cubicBezTo>
                  <a:pt x="58" y="7"/>
                  <a:pt x="58" y="8"/>
                  <a:pt x="58" y="8"/>
                </a:cubicBezTo>
                <a:cubicBezTo>
                  <a:pt x="55" y="9"/>
                  <a:pt x="53" y="10"/>
                  <a:pt x="50" y="12"/>
                </a:cubicBezTo>
                <a:cubicBezTo>
                  <a:pt x="49" y="12"/>
                  <a:pt x="49" y="13"/>
                  <a:pt x="49" y="14"/>
                </a:cubicBezTo>
                <a:cubicBezTo>
                  <a:pt x="52" y="20"/>
                  <a:pt x="52" y="20"/>
                  <a:pt x="52" y="20"/>
                </a:cubicBezTo>
                <a:cubicBezTo>
                  <a:pt x="48" y="23"/>
                  <a:pt x="44" y="26"/>
                  <a:pt x="40" y="29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4"/>
                  <a:pt x="34" y="24"/>
                  <a:pt x="34" y="24"/>
                </a:cubicBezTo>
                <a:cubicBezTo>
                  <a:pt x="33" y="24"/>
                  <a:pt x="32" y="24"/>
                  <a:pt x="32" y="25"/>
                </a:cubicBezTo>
                <a:cubicBezTo>
                  <a:pt x="30" y="26"/>
                  <a:pt x="28" y="28"/>
                  <a:pt x="26" y="31"/>
                </a:cubicBezTo>
                <a:cubicBezTo>
                  <a:pt x="25" y="31"/>
                  <a:pt x="25" y="33"/>
                  <a:pt x="26" y="34"/>
                </a:cubicBezTo>
                <a:cubicBezTo>
                  <a:pt x="30" y="38"/>
                  <a:pt x="30" y="38"/>
                  <a:pt x="30" y="38"/>
                </a:cubicBezTo>
                <a:cubicBezTo>
                  <a:pt x="27" y="42"/>
                  <a:pt x="24" y="46"/>
                  <a:pt x="21" y="50"/>
                </a:cubicBezTo>
                <a:cubicBezTo>
                  <a:pt x="16" y="48"/>
                  <a:pt x="16" y="48"/>
                  <a:pt x="16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3" y="48"/>
                  <a:pt x="13" y="49"/>
                </a:cubicBezTo>
                <a:cubicBezTo>
                  <a:pt x="11" y="51"/>
                  <a:pt x="10" y="54"/>
                  <a:pt x="9" y="56"/>
                </a:cubicBezTo>
                <a:cubicBezTo>
                  <a:pt x="8" y="57"/>
                  <a:pt x="9" y="59"/>
                  <a:pt x="10" y="59"/>
                </a:cubicBezTo>
                <a:cubicBezTo>
                  <a:pt x="15" y="62"/>
                  <a:pt x="15" y="62"/>
                  <a:pt x="15" y="62"/>
                </a:cubicBezTo>
                <a:cubicBezTo>
                  <a:pt x="13" y="67"/>
                  <a:pt x="12" y="72"/>
                  <a:pt x="10" y="77"/>
                </a:cubicBezTo>
                <a:cubicBezTo>
                  <a:pt x="4" y="76"/>
                  <a:pt x="4" y="76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6"/>
                  <a:pt x="2" y="77"/>
                  <a:pt x="2" y="78"/>
                </a:cubicBezTo>
                <a:cubicBezTo>
                  <a:pt x="1" y="80"/>
                  <a:pt x="1" y="83"/>
                  <a:pt x="0" y="86"/>
                </a:cubicBezTo>
                <a:cubicBezTo>
                  <a:pt x="0" y="87"/>
                  <a:pt x="1" y="88"/>
                  <a:pt x="2" y="89"/>
                </a:cubicBezTo>
                <a:cubicBezTo>
                  <a:pt x="8" y="90"/>
                  <a:pt x="8" y="90"/>
                  <a:pt x="8" y="90"/>
                </a:cubicBezTo>
                <a:cubicBezTo>
                  <a:pt x="8" y="92"/>
                  <a:pt x="8" y="95"/>
                  <a:pt x="8" y="97"/>
                </a:cubicBezTo>
                <a:cubicBezTo>
                  <a:pt x="8" y="100"/>
                  <a:pt x="8" y="103"/>
                  <a:pt x="8" y="105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6"/>
                  <a:pt x="0" y="107"/>
                  <a:pt x="0" y="109"/>
                </a:cubicBezTo>
                <a:cubicBezTo>
                  <a:pt x="1" y="112"/>
                  <a:pt x="1" y="114"/>
                  <a:pt x="2" y="117"/>
                </a:cubicBezTo>
                <a:cubicBezTo>
                  <a:pt x="2" y="118"/>
                  <a:pt x="3" y="119"/>
                  <a:pt x="4" y="119"/>
                </a:cubicBezTo>
                <a:cubicBezTo>
                  <a:pt x="4" y="119"/>
                  <a:pt x="4" y="119"/>
                  <a:pt x="4" y="119"/>
                </a:cubicBezTo>
                <a:cubicBezTo>
                  <a:pt x="10" y="118"/>
                  <a:pt x="10" y="118"/>
                  <a:pt x="10" y="118"/>
                </a:cubicBezTo>
                <a:cubicBezTo>
                  <a:pt x="12" y="123"/>
                  <a:pt x="13" y="128"/>
                  <a:pt x="15" y="133"/>
                </a:cubicBezTo>
                <a:cubicBezTo>
                  <a:pt x="10" y="136"/>
                  <a:pt x="10" y="136"/>
                  <a:pt x="10" y="136"/>
                </a:cubicBezTo>
                <a:cubicBezTo>
                  <a:pt x="9" y="136"/>
                  <a:pt x="8" y="137"/>
                  <a:pt x="9" y="139"/>
                </a:cubicBezTo>
                <a:cubicBezTo>
                  <a:pt x="10" y="141"/>
                  <a:pt x="11" y="144"/>
                  <a:pt x="13" y="146"/>
                </a:cubicBezTo>
                <a:cubicBezTo>
                  <a:pt x="13" y="147"/>
                  <a:pt x="14" y="147"/>
                  <a:pt x="15" y="147"/>
                </a:cubicBezTo>
                <a:cubicBezTo>
                  <a:pt x="15" y="147"/>
                  <a:pt x="15" y="147"/>
                  <a:pt x="16" y="147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4" y="149"/>
                  <a:pt x="27" y="153"/>
                  <a:pt x="30" y="157"/>
                </a:cubicBezTo>
                <a:cubicBezTo>
                  <a:pt x="26" y="161"/>
                  <a:pt x="26" y="161"/>
                  <a:pt x="26" y="161"/>
                </a:cubicBezTo>
                <a:cubicBezTo>
                  <a:pt x="25" y="162"/>
                  <a:pt x="25" y="163"/>
                  <a:pt x="26" y="164"/>
                </a:cubicBezTo>
                <a:cubicBezTo>
                  <a:pt x="28" y="166"/>
                  <a:pt x="30" y="168"/>
                  <a:pt x="32" y="170"/>
                </a:cubicBezTo>
                <a:cubicBezTo>
                  <a:pt x="32" y="171"/>
                  <a:pt x="33" y="171"/>
                  <a:pt x="34" y="171"/>
                </a:cubicBezTo>
                <a:cubicBezTo>
                  <a:pt x="34" y="171"/>
                  <a:pt x="35" y="171"/>
                  <a:pt x="35" y="170"/>
                </a:cubicBezTo>
                <a:cubicBezTo>
                  <a:pt x="40" y="166"/>
                  <a:pt x="40" y="166"/>
                  <a:pt x="40" y="166"/>
                </a:cubicBezTo>
                <a:cubicBezTo>
                  <a:pt x="44" y="169"/>
                  <a:pt x="48" y="172"/>
                  <a:pt x="52" y="175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1"/>
                  <a:pt x="49" y="183"/>
                  <a:pt x="50" y="183"/>
                </a:cubicBezTo>
                <a:cubicBezTo>
                  <a:pt x="53" y="185"/>
                  <a:pt x="55" y="186"/>
                  <a:pt x="58" y="187"/>
                </a:cubicBezTo>
                <a:cubicBezTo>
                  <a:pt x="58" y="187"/>
                  <a:pt x="58" y="187"/>
                  <a:pt x="59" y="187"/>
                </a:cubicBezTo>
                <a:cubicBezTo>
                  <a:pt x="60" y="187"/>
                  <a:pt x="60" y="187"/>
                  <a:pt x="61" y="186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68" y="183"/>
                  <a:pt x="73" y="184"/>
                  <a:pt x="78" y="185"/>
                </a:cubicBezTo>
                <a:cubicBezTo>
                  <a:pt x="77" y="191"/>
                  <a:pt x="77" y="191"/>
                  <a:pt x="77" y="191"/>
                </a:cubicBezTo>
                <a:cubicBezTo>
                  <a:pt x="77" y="193"/>
                  <a:pt x="78" y="194"/>
                  <a:pt x="79" y="194"/>
                </a:cubicBezTo>
                <a:cubicBezTo>
                  <a:pt x="82" y="194"/>
                  <a:pt x="85" y="195"/>
                  <a:pt x="88" y="195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89" y="195"/>
                  <a:pt x="90" y="195"/>
                  <a:pt x="90" y="193"/>
                </a:cubicBezTo>
                <a:cubicBezTo>
                  <a:pt x="91" y="187"/>
                  <a:pt x="91" y="187"/>
                  <a:pt x="91" y="187"/>
                </a:cubicBezTo>
                <a:cubicBezTo>
                  <a:pt x="94" y="187"/>
                  <a:pt x="96" y="188"/>
                  <a:pt x="99" y="188"/>
                </a:cubicBezTo>
                <a:cubicBezTo>
                  <a:pt x="101" y="188"/>
                  <a:pt x="104" y="187"/>
                  <a:pt x="106" y="187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8" y="195"/>
                  <a:pt x="109" y="195"/>
                  <a:pt x="110" y="195"/>
                </a:cubicBezTo>
                <a:cubicBezTo>
                  <a:pt x="110" y="195"/>
                  <a:pt x="110" y="195"/>
                  <a:pt x="110" y="195"/>
                </a:cubicBezTo>
                <a:cubicBezTo>
                  <a:pt x="113" y="195"/>
                  <a:pt x="116" y="194"/>
                  <a:pt x="118" y="194"/>
                </a:cubicBezTo>
                <a:cubicBezTo>
                  <a:pt x="120" y="194"/>
                  <a:pt x="120" y="193"/>
                  <a:pt x="120" y="191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24" y="184"/>
                  <a:pt x="129" y="183"/>
                  <a:pt x="134" y="181"/>
                </a:cubicBezTo>
                <a:cubicBezTo>
                  <a:pt x="137" y="186"/>
                  <a:pt x="137" y="186"/>
                  <a:pt x="137" y="186"/>
                </a:cubicBezTo>
                <a:cubicBezTo>
                  <a:pt x="137" y="187"/>
                  <a:pt x="138" y="187"/>
                  <a:pt x="139" y="187"/>
                </a:cubicBezTo>
                <a:cubicBezTo>
                  <a:pt x="139" y="187"/>
                  <a:pt x="139" y="187"/>
                  <a:pt x="140" y="187"/>
                </a:cubicBezTo>
                <a:cubicBezTo>
                  <a:pt x="142" y="186"/>
                  <a:pt x="145" y="185"/>
                  <a:pt x="147" y="183"/>
                </a:cubicBezTo>
                <a:cubicBezTo>
                  <a:pt x="148" y="183"/>
                  <a:pt x="149" y="181"/>
                  <a:pt x="148" y="180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50" y="172"/>
                  <a:pt x="154" y="169"/>
                  <a:pt x="158" y="166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3" y="171"/>
                  <a:pt x="163" y="171"/>
                  <a:pt x="164" y="171"/>
                </a:cubicBezTo>
                <a:cubicBezTo>
                  <a:pt x="165" y="171"/>
                  <a:pt x="165" y="171"/>
                  <a:pt x="166" y="170"/>
                </a:cubicBezTo>
                <a:cubicBezTo>
                  <a:pt x="168" y="168"/>
                  <a:pt x="170" y="166"/>
                  <a:pt x="172" y="164"/>
                </a:cubicBezTo>
                <a:cubicBezTo>
                  <a:pt x="172" y="163"/>
                  <a:pt x="172" y="162"/>
                  <a:pt x="172" y="161"/>
                </a:cubicBezTo>
                <a:cubicBezTo>
                  <a:pt x="167" y="157"/>
                  <a:pt x="167" y="157"/>
                  <a:pt x="167" y="157"/>
                </a:cubicBezTo>
                <a:cubicBezTo>
                  <a:pt x="171" y="153"/>
                  <a:pt x="174" y="149"/>
                  <a:pt x="176" y="144"/>
                </a:cubicBezTo>
                <a:cubicBezTo>
                  <a:pt x="182" y="147"/>
                  <a:pt x="182" y="147"/>
                  <a:pt x="182" y="147"/>
                </a:cubicBezTo>
                <a:cubicBezTo>
                  <a:pt x="182" y="147"/>
                  <a:pt x="183" y="147"/>
                  <a:pt x="183" y="147"/>
                </a:cubicBezTo>
                <a:cubicBezTo>
                  <a:pt x="184" y="147"/>
                  <a:pt x="185" y="147"/>
                  <a:pt x="185" y="146"/>
                </a:cubicBezTo>
                <a:cubicBezTo>
                  <a:pt x="186" y="144"/>
                  <a:pt x="188" y="141"/>
                  <a:pt x="189" y="139"/>
                </a:cubicBezTo>
                <a:cubicBezTo>
                  <a:pt x="189" y="137"/>
                  <a:pt x="189" y="136"/>
                  <a:pt x="188" y="136"/>
                </a:cubicBezTo>
                <a:cubicBezTo>
                  <a:pt x="182" y="133"/>
                  <a:pt x="182" y="133"/>
                  <a:pt x="182" y="133"/>
                </a:cubicBezTo>
                <a:cubicBezTo>
                  <a:pt x="184" y="128"/>
                  <a:pt x="186" y="123"/>
                  <a:pt x="187" y="118"/>
                </a:cubicBezTo>
                <a:cubicBezTo>
                  <a:pt x="193" y="119"/>
                  <a:pt x="193" y="119"/>
                  <a:pt x="193" y="119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95" y="119"/>
                  <a:pt x="196" y="118"/>
                  <a:pt x="196" y="117"/>
                </a:cubicBezTo>
                <a:cubicBezTo>
                  <a:pt x="196" y="114"/>
                  <a:pt x="197" y="112"/>
                  <a:pt x="197" y="109"/>
                </a:cubicBezTo>
                <a:cubicBezTo>
                  <a:pt x="197" y="107"/>
                  <a:pt x="197" y="106"/>
                  <a:pt x="195" y="106"/>
                </a:cubicBezTo>
                <a:close/>
              </a:path>
            </a:pathLst>
          </a:custGeom>
          <a:solidFill>
            <a:schemeClr val="accent1">
              <a:alpha val="60000"/>
            </a:schemeClr>
          </a:solidFill>
          <a:ln w="19050" cap="rnd">
            <a:solidFill>
              <a:schemeClr val="accent1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10B42D6B-7723-4378-9CE0-476CDAB05378}"/>
              </a:ext>
            </a:extLst>
          </p:cNvPr>
          <p:cNvSpPr>
            <a:spLocks/>
          </p:cNvSpPr>
          <p:nvPr/>
        </p:nvSpPr>
        <p:spPr bwMode="auto">
          <a:xfrm>
            <a:off x="2961235" y="3760971"/>
            <a:ext cx="1936148" cy="1850935"/>
          </a:xfrm>
          <a:custGeom>
            <a:avLst/>
            <a:gdLst>
              <a:gd name="T0" fmla="*/ 189 w 197"/>
              <a:gd name="T1" fmla="*/ 92 h 196"/>
              <a:gd name="T2" fmla="*/ 196 w 197"/>
              <a:gd name="T3" fmla="*/ 80 h 196"/>
              <a:gd name="T4" fmla="*/ 187 w 197"/>
              <a:gd name="T5" fmla="*/ 79 h 196"/>
              <a:gd name="T6" fmla="*/ 189 w 197"/>
              <a:gd name="T7" fmla="*/ 58 h 196"/>
              <a:gd name="T8" fmla="*/ 183 w 197"/>
              <a:gd name="T9" fmla="*/ 50 h 196"/>
              <a:gd name="T10" fmla="*/ 172 w 197"/>
              <a:gd name="T11" fmla="*/ 35 h 196"/>
              <a:gd name="T12" fmla="*/ 165 w 197"/>
              <a:gd name="T13" fmla="*/ 26 h 196"/>
              <a:gd name="T14" fmla="*/ 147 w 197"/>
              <a:gd name="T15" fmla="*/ 21 h 196"/>
              <a:gd name="T16" fmla="*/ 141 w 197"/>
              <a:gd name="T17" fmla="*/ 9 h 196"/>
              <a:gd name="T18" fmla="*/ 135 w 197"/>
              <a:gd name="T19" fmla="*/ 15 h 196"/>
              <a:gd name="T20" fmla="*/ 122 w 197"/>
              <a:gd name="T21" fmla="*/ 4 h 196"/>
              <a:gd name="T22" fmla="*/ 111 w 197"/>
              <a:gd name="T23" fmla="*/ 0 h 196"/>
              <a:gd name="T24" fmla="*/ 98 w 197"/>
              <a:gd name="T25" fmla="*/ 8 h 196"/>
              <a:gd name="T26" fmla="*/ 98 w 197"/>
              <a:gd name="T27" fmla="*/ 8 h 196"/>
              <a:gd name="T28" fmla="*/ 92 w 197"/>
              <a:gd name="T29" fmla="*/ 2 h 196"/>
              <a:gd name="T30" fmla="*/ 81 w 197"/>
              <a:gd name="T31" fmla="*/ 1 h 196"/>
              <a:gd name="T32" fmla="*/ 65 w 197"/>
              <a:gd name="T33" fmla="*/ 14 h 196"/>
              <a:gd name="T34" fmla="*/ 59 w 197"/>
              <a:gd name="T35" fmla="*/ 7 h 196"/>
              <a:gd name="T36" fmla="*/ 53 w 197"/>
              <a:gd name="T37" fmla="*/ 20 h 196"/>
              <a:gd name="T38" fmla="*/ 35 w 197"/>
              <a:gd name="T39" fmla="*/ 23 h 196"/>
              <a:gd name="T40" fmla="*/ 27 w 197"/>
              <a:gd name="T41" fmla="*/ 33 h 196"/>
              <a:gd name="T42" fmla="*/ 16 w 197"/>
              <a:gd name="T43" fmla="*/ 47 h 196"/>
              <a:gd name="T44" fmla="*/ 9 w 197"/>
              <a:gd name="T45" fmla="*/ 55 h 196"/>
              <a:gd name="T46" fmla="*/ 13 w 197"/>
              <a:gd name="T47" fmla="*/ 69 h 196"/>
              <a:gd name="T48" fmla="*/ 4 w 197"/>
              <a:gd name="T49" fmla="*/ 75 h 196"/>
              <a:gd name="T50" fmla="*/ 2 w 197"/>
              <a:gd name="T51" fmla="*/ 88 h 196"/>
              <a:gd name="T52" fmla="*/ 2 w 197"/>
              <a:gd name="T53" fmla="*/ 105 h 196"/>
              <a:gd name="T54" fmla="*/ 4 w 197"/>
              <a:gd name="T55" fmla="*/ 118 h 196"/>
              <a:gd name="T56" fmla="*/ 15 w 197"/>
              <a:gd name="T57" fmla="*/ 132 h 196"/>
              <a:gd name="T58" fmla="*/ 12 w 197"/>
              <a:gd name="T59" fmla="*/ 145 h 196"/>
              <a:gd name="T60" fmla="*/ 21 w 197"/>
              <a:gd name="T61" fmla="*/ 144 h 196"/>
              <a:gd name="T62" fmla="*/ 25 w 197"/>
              <a:gd name="T63" fmla="*/ 163 h 196"/>
              <a:gd name="T64" fmla="*/ 34 w 197"/>
              <a:gd name="T65" fmla="*/ 170 h 196"/>
              <a:gd name="T66" fmla="*/ 48 w 197"/>
              <a:gd name="T67" fmla="*/ 180 h 196"/>
              <a:gd name="T68" fmla="*/ 58 w 197"/>
              <a:gd name="T69" fmla="*/ 187 h 196"/>
              <a:gd name="T70" fmla="*/ 70 w 197"/>
              <a:gd name="T71" fmla="*/ 183 h 196"/>
              <a:gd name="T72" fmla="*/ 78 w 197"/>
              <a:gd name="T73" fmla="*/ 194 h 196"/>
              <a:gd name="T74" fmla="*/ 89 w 197"/>
              <a:gd name="T75" fmla="*/ 194 h 196"/>
              <a:gd name="T76" fmla="*/ 105 w 197"/>
              <a:gd name="T77" fmla="*/ 188 h 196"/>
              <a:gd name="T78" fmla="*/ 108 w 197"/>
              <a:gd name="T79" fmla="*/ 196 h 196"/>
              <a:gd name="T80" fmla="*/ 118 w 197"/>
              <a:gd name="T81" fmla="*/ 186 h 196"/>
              <a:gd name="T82" fmla="*/ 137 w 197"/>
              <a:gd name="T83" fmla="*/ 189 h 196"/>
              <a:gd name="T84" fmla="*/ 147 w 197"/>
              <a:gd name="T85" fmla="*/ 182 h 196"/>
              <a:gd name="T86" fmla="*/ 161 w 197"/>
              <a:gd name="T87" fmla="*/ 172 h 196"/>
              <a:gd name="T88" fmla="*/ 171 w 197"/>
              <a:gd name="T89" fmla="*/ 166 h 196"/>
              <a:gd name="T90" fmla="*/ 176 w 197"/>
              <a:gd name="T91" fmla="*/ 146 h 196"/>
              <a:gd name="T92" fmla="*/ 184 w 197"/>
              <a:gd name="T93" fmla="*/ 148 h 196"/>
              <a:gd name="T94" fmla="*/ 182 w 197"/>
              <a:gd name="T95" fmla="*/ 134 h 196"/>
              <a:gd name="T96" fmla="*/ 193 w 197"/>
              <a:gd name="T97" fmla="*/ 121 h 196"/>
              <a:gd name="T98" fmla="*/ 197 w 197"/>
              <a:gd name="T99" fmla="*/ 11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7" h="196">
                <a:moveTo>
                  <a:pt x="195" y="108"/>
                </a:moveTo>
                <a:cubicBezTo>
                  <a:pt x="189" y="107"/>
                  <a:pt x="189" y="107"/>
                  <a:pt x="189" y="107"/>
                </a:cubicBezTo>
                <a:cubicBezTo>
                  <a:pt x="190" y="102"/>
                  <a:pt x="190" y="97"/>
                  <a:pt x="189" y="92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7" y="90"/>
                  <a:pt x="197" y="89"/>
                  <a:pt x="197" y="88"/>
                </a:cubicBezTo>
                <a:cubicBezTo>
                  <a:pt x="197" y="85"/>
                  <a:pt x="197" y="83"/>
                  <a:pt x="196" y="80"/>
                </a:cubicBezTo>
                <a:cubicBezTo>
                  <a:pt x="196" y="79"/>
                  <a:pt x="195" y="78"/>
                  <a:pt x="194" y="78"/>
                </a:cubicBezTo>
                <a:cubicBezTo>
                  <a:pt x="194" y="78"/>
                  <a:pt x="194" y="78"/>
                  <a:pt x="194" y="78"/>
                </a:cubicBezTo>
                <a:cubicBezTo>
                  <a:pt x="187" y="79"/>
                  <a:pt x="187" y="79"/>
                  <a:pt x="187" y="79"/>
                </a:cubicBezTo>
                <a:cubicBezTo>
                  <a:pt x="186" y="74"/>
                  <a:pt x="185" y="69"/>
                  <a:pt x="183" y="64"/>
                </a:cubicBezTo>
                <a:cubicBezTo>
                  <a:pt x="188" y="61"/>
                  <a:pt x="188" y="61"/>
                  <a:pt x="188" y="61"/>
                </a:cubicBezTo>
                <a:cubicBezTo>
                  <a:pt x="189" y="61"/>
                  <a:pt x="190" y="59"/>
                  <a:pt x="189" y="58"/>
                </a:cubicBezTo>
                <a:cubicBezTo>
                  <a:pt x="188" y="56"/>
                  <a:pt x="187" y="53"/>
                  <a:pt x="186" y="51"/>
                </a:cubicBezTo>
                <a:cubicBezTo>
                  <a:pt x="185" y="50"/>
                  <a:pt x="184" y="49"/>
                  <a:pt x="184" y="49"/>
                </a:cubicBezTo>
                <a:cubicBezTo>
                  <a:pt x="183" y="49"/>
                  <a:pt x="183" y="50"/>
                  <a:pt x="183" y="50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74" y="48"/>
                  <a:pt x="171" y="44"/>
                  <a:pt x="168" y="40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3" y="35"/>
                  <a:pt x="173" y="33"/>
                  <a:pt x="173" y="32"/>
                </a:cubicBezTo>
                <a:cubicBezTo>
                  <a:pt x="171" y="30"/>
                  <a:pt x="169" y="28"/>
                  <a:pt x="167" y="26"/>
                </a:cubicBezTo>
                <a:cubicBezTo>
                  <a:pt x="166" y="26"/>
                  <a:pt x="166" y="26"/>
                  <a:pt x="165" y="26"/>
                </a:cubicBezTo>
                <a:cubicBezTo>
                  <a:pt x="164" y="26"/>
                  <a:pt x="164" y="26"/>
                  <a:pt x="163" y="26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5" y="27"/>
                  <a:pt x="151" y="24"/>
                  <a:pt x="147" y="21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50" y="15"/>
                  <a:pt x="150" y="13"/>
                  <a:pt x="149" y="13"/>
                </a:cubicBezTo>
                <a:cubicBezTo>
                  <a:pt x="146" y="12"/>
                  <a:pt x="144" y="10"/>
                  <a:pt x="141" y="9"/>
                </a:cubicBezTo>
                <a:cubicBezTo>
                  <a:pt x="141" y="9"/>
                  <a:pt x="140" y="9"/>
                  <a:pt x="140" y="9"/>
                </a:cubicBezTo>
                <a:cubicBezTo>
                  <a:pt x="139" y="9"/>
                  <a:pt x="139" y="9"/>
                  <a:pt x="138" y="10"/>
                </a:cubicBezTo>
                <a:cubicBezTo>
                  <a:pt x="135" y="15"/>
                  <a:pt x="135" y="15"/>
                  <a:pt x="135" y="15"/>
                </a:cubicBezTo>
                <a:cubicBezTo>
                  <a:pt x="133" y="14"/>
                  <a:pt x="130" y="13"/>
                  <a:pt x="128" y="13"/>
                </a:cubicBezTo>
                <a:cubicBezTo>
                  <a:pt x="126" y="12"/>
                  <a:pt x="123" y="11"/>
                  <a:pt x="121" y="10"/>
                </a:cubicBezTo>
                <a:cubicBezTo>
                  <a:pt x="122" y="4"/>
                  <a:pt x="122" y="4"/>
                  <a:pt x="122" y="4"/>
                </a:cubicBezTo>
                <a:cubicBezTo>
                  <a:pt x="122" y="3"/>
                  <a:pt x="121" y="2"/>
                  <a:pt x="120" y="2"/>
                </a:cubicBezTo>
                <a:cubicBezTo>
                  <a:pt x="117" y="1"/>
                  <a:pt x="114" y="1"/>
                  <a:pt x="111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0" y="0"/>
                  <a:pt x="109" y="1"/>
                  <a:pt x="109" y="2"/>
                </a:cubicBezTo>
                <a:cubicBezTo>
                  <a:pt x="108" y="8"/>
                  <a:pt x="108" y="8"/>
                  <a:pt x="108" y="8"/>
                </a:cubicBezTo>
                <a:cubicBezTo>
                  <a:pt x="105" y="8"/>
                  <a:pt x="102" y="8"/>
                  <a:pt x="98" y="8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6" y="8"/>
                  <a:pt x="95" y="8"/>
                  <a:pt x="93" y="8"/>
                </a:cubicBezTo>
                <a:cubicBezTo>
                  <a:pt x="92" y="2"/>
                  <a:pt x="92" y="2"/>
                  <a:pt x="92" y="2"/>
                </a:cubicBezTo>
                <a:cubicBezTo>
                  <a:pt x="91" y="1"/>
                  <a:pt x="90" y="0"/>
                  <a:pt x="8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6" y="0"/>
                  <a:pt x="83" y="0"/>
                  <a:pt x="81" y="1"/>
                </a:cubicBezTo>
                <a:cubicBezTo>
                  <a:pt x="79" y="1"/>
                  <a:pt x="79" y="2"/>
                  <a:pt x="79" y="3"/>
                </a:cubicBezTo>
                <a:cubicBezTo>
                  <a:pt x="80" y="10"/>
                  <a:pt x="80" y="10"/>
                  <a:pt x="80" y="10"/>
                </a:cubicBezTo>
                <a:cubicBezTo>
                  <a:pt x="75" y="11"/>
                  <a:pt x="70" y="12"/>
                  <a:pt x="65" y="14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8"/>
                  <a:pt x="61" y="7"/>
                  <a:pt x="60" y="7"/>
                </a:cubicBezTo>
                <a:cubicBezTo>
                  <a:pt x="60" y="7"/>
                  <a:pt x="59" y="7"/>
                  <a:pt x="59" y="7"/>
                </a:cubicBezTo>
                <a:cubicBezTo>
                  <a:pt x="57" y="8"/>
                  <a:pt x="54" y="10"/>
                  <a:pt x="52" y="11"/>
                </a:cubicBezTo>
                <a:cubicBezTo>
                  <a:pt x="50" y="12"/>
                  <a:pt x="50" y="13"/>
                  <a:pt x="51" y="14"/>
                </a:cubicBezTo>
                <a:cubicBezTo>
                  <a:pt x="53" y="20"/>
                  <a:pt x="53" y="20"/>
                  <a:pt x="53" y="20"/>
                </a:cubicBezTo>
                <a:cubicBezTo>
                  <a:pt x="49" y="22"/>
                  <a:pt x="45" y="25"/>
                  <a:pt x="41" y="28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5" y="23"/>
                  <a:pt x="35" y="23"/>
                </a:cubicBezTo>
                <a:cubicBezTo>
                  <a:pt x="34" y="23"/>
                  <a:pt x="33" y="24"/>
                  <a:pt x="33" y="24"/>
                </a:cubicBezTo>
                <a:cubicBezTo>
                  <a:pt x="31" y="26"/>
                  <a:pt x="29" y="28"/>
                  <a:pt x="27" y="30"/>
                </a:cubicBezTo>
                <a:cubicBezTo>
                  <a:pt x="26" y="31"/>
                  <a:pt x="26" y="32"/>
                  <a:pt x="27" y="33"/>
                </a:cubicBezTo>
                <a:cubicBezTo>
                  <a:pt x="31" y="38"/>
                  <a:pt x="31" y="38"/>
                  <a:pt x="31" y="38"/>
                </a:cubicBezTo>
                <a:cubicBezTo>
                  <a:pt x="28" y="41"/>
                  <a:pt x="25" y="45"/>
                  <a:pt x="22" y="50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5" y="47"/>
                </a:cubicBezTo>
                <a:cubicBezTo>
                  <a:pt x="14" y="47"/>
                  <a:pt x="14" y="47"/>
                  <a:pt x="13" y="48"/>
                </a:cubicBezTo>
                <a:cubicBezTo>
                  <a:pt x="12" y="50"/>
                  <a:pt x="11" y="53"/>
                  <a:pt x="9" y="55"/>
                </a:cubicBezTo>
                <a:cubicBezTo>
                  <a:pt x="9" y="56"/>
                  <a:pt x="9" y="58"/>
                  <a:pt x="10" y="58"/>
                </a:cubicBezTo>
                <a:cubicBezTo>
                  <a:pt x="16" y="61"/>
                  <a:pt x="16" y="61"/>
                  <a:pt x="16" y="61"/>
                </a:cubicBezTo>
                <a:cubicBezTo>
                  <a:pt x="15" y="64"/>
                  <a:pt x="14" y="66"/>
                  <a:pt x="13" y="69"/>
                </a:cubicBezTo>
                <a:cubicBezTo>
                  <a:pt x="12" y="71"/>
                  <a:pt x="11" y="73"/>
                  <a:pt x="11" y="76"/>
                </a:cubicBezTo>
                <a:cubicBezTo>
                  <a:pt x="5" y="75"/>
                  <a:pt x="5" y="75"/>
                  <a:pt x="5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3" y="75"/>
                  <a:pt x="2" y="76"/>
                  <a:pt x="2" y="77"/>
                </a:cubicBezTo>
                <a:cubicBezTo>
                  <a:pt x="1" y="80"/>
                  <a:pt x="1" y="82"/>
                  <a:pt x="0" y="85"/>
                </a:cubicBezTo>
                <a:cubicBezTo>
                  <a:pt x="0" y="86"/>
                  <a:pt x="1" y="87"/>
                  <a:pt x="2" y="88"/>
                </a:cubicBezTo>
                <a:cubicBezTo>
                  <a:pt x="8" y="89"/>
                  <a:pt x="8" y="89"/>
                  <a:pt x="8" y="89"/>
                </a:cubicBezTo>
                <a:cubicBezTo>
                  <a:pt x="8" y="94"/>
                  <a:pt x="8" y="99"/>
                  <a:pt x="8" y="104"/>
                </a:cubicBezTo>
                <a:cubicBezTo>
                  <a:pt x="2" y="105"/>
                  <a:pt x="2" y="105"/>
                  <a:pt x="2" y="105"/>
                </a:cubicBezTo>
                <a:cubicBezTo>
                  <a:pt x="1" y="105"/>
                  <a:pt x="0" y="106"/>
                  <a:pt x="0" y="108"/>
                </a:cubicBezTo>
                <a:cubicBezTo>
                  <a:pt x="1" y="110"/>
                  <a:pt x="1" y="113"/>
                  <a:pt x="1" y="116"/>
                </a:cubicBezTo>
                <a:cubicBezTo>
                  <a:pt x="2" y="117"/>
                  <a:pt x="3" y="118"/>
                  <a:pt x="4" y="118"/>
                </a:cubicBezTo>
                <a:cubicBezTo>
                  <a:pt x="4" y="118"/>
                  <a:pt x="4" y="118"/>
                  <a:pt x="4" y="118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1" y="122"/>
                  <a:pt x="13" y="127"/>
                  <a:pt x="15" y="132"/>
                </a:cubicBezTo>
                <a:cubicBezTo>
                  <a:pt x="9" y="135"/>
                  <a:pt x="9" y="135"/>
                  <a:pt x="9" y="135"/>
                </a:cubicBezTo>
                <a:cubicBezTo>
                  <a:pt x="8" y="135"/>
                  <a:pt x="8" y="136"/>
                  <a:pt x="8" y="138"/>
                </a:cubicBezTo>
                <a:cubicBezTo>
                  <a:pt x="9" y="140"/>
                  <a:pt x="11" y="143"/>
                  <a:pt x="12" y="145"/>
                </a:cubicBezTo>
                <a:cubicBezTo>
                  <a:pt x="12" y="146"/>
                  <a:pt x="13" y="146"/>
                  <a:pt x="14" y="146"/>
                </a:cubicBezTo>
                <a:cubicBezTo>
                  <a:pt x="14" y="146"/>
                  <a:pt x="15" y="146"/>
                  <a:pt x="15" y="146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3" y="148"/>
                  <a:pt x="26" y="152"/>
                  <a:pt x="29" y="156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4" y="161"/>
                  <a:pt x="24" y="163"/>
                  <a:pt x="25" y="163"/>
                </a:cubicBezTo>
                <a:cubicBezTo>
                  <a:pt x="27" y="166"/>
                  <a:pt x="29" y="168"/>
                  <a:pt x="31" y="170"/>
                </a:cubicBezTo>
                <a:cubicBezTo>
                  <a:pt x="31" y="170"/>
                  <a:pt x="32" y="170"/>
                  <a:pt x="33" y="170"/>
                </a:cubicBezTo>
                <a:cubicBezTo>
                  <a:pt x="33" y="170"/>
                  <a:pt x="34" y="170"/>
                  <a:pt x="34" y="170"/>
                </a:cubicBezTo>
                <a:cubicBezTo>
                  <a:pt x="39" y="165"/>
                  <a:pt x="39" y="165"/>
                  <a:pt x="39" y="165"/>
                </a:cubicBezTo>
                <a:cubicBezTo>
                  <a:pt x="42" y="169"/>
                  <a:pt x="47" y="172"/>
                  <a:pt x="51" y="174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181"/>
                  <a:pt x="48" y="182"/>
                  <a:pt x="49" y="183"/>
                </a:cubicBezTo>
                <a:cubicBezTo>
                  <a:pt x="51" y="184"/>
                  <a:pt x="54" y="186"/>
                  <a:pt x="57" y="187"/>
                </a:cubicBezTo>
                <a:cubicBezTo>
                  <a:pt x="57" y="187"/>
                  <a:pt x="57" y="187"/>
                  <a:pt x="58" y="187"/>
                </a:cubicBezTo>
                <a:cubicBezTo>
                  <a:pt x="58" y="187"/>
                  <a:pt x="59" y="187"/>
                  <a:pt x="59" y="186"/>
                </a:cubicBezTo>
                <a:cubicBezTo>
                  <a:pt x="63" y="181"/>
                  <a:pt x="63" y="181"/>
                  <a:pt x="63" y="181"/>
                </a:cubicBezTo>
                <a:cubicBezTo>
                  <a:pt x="65" y="182"/>
                  <a:pt x="67" y="182"/>
                  <a:pt x="70" y="183"/>
                </a:cubicBezTo>
                <a:cubicBezTo>
                  <a:pt x="72" y="184"/>
                  <a:pt x="74" y="185"/>
                  <a:pt x="77" y="185"/>
                </a:cubicBezTo>
                <a:cubicBezTo>
                  <a:pt x="76" y="192"/>
                  <a:pt x="76" y="192"/>
                  <a:pt x="76" y="192"/>
                </a:cubicBezTo>
                <a:cubicBezTo>
                  <a:pt x="76" y="193"/>
                  <a:pt x="76" y="194"/>
                  <a:pt x="78" y="194"/>
                </a:cubicBezTo>
                <a:cubicBezTo>
                  <a:pt x="81" y="195"/>
                  <a:pt x="83" y="195"/>
                  <a:pt x="86" y="196"/>
                </a:cubicBezTo>
                <a:cubicBezTo>
                  <a:pt x="86" y="196"/>
                  <a:pt x="86" y="196"/>
                  <a:pt x="86" y="196"/>
                </a:cubicBezTo>
                <a:cubicBezTo>
                  <a:pt x="87" y="196"/>
                  <a:pt x="88" y="195"/>
                  <a:pt x="89" y="194"/>
                </a:cubicBezTo>
                <a:cubicBezTo>
                  <a:pt x="90" y="188"/>
                  <a:pt x="90" y="188"/>
                  <a:pt x="90" y="188"/>
                </a:cubicBezTo>
                <a:cubicBezTo>
                  <a:pt x="93" y="188"/>
                  <a:pt x="96" y="188"/>
                  <a:pt x="99" y="188"/>
                </a:cubicBezTo>
                <a:cubicBezTo>
                  <a:pt x="101" y="188"/>
                  <a:pt x="103" y="188"/>
                  <a:pt x="105" y="188"/>
                </a:cubicBezTo>
                <a:cubicBezTo>
                  <a:pt x="106" y="194"/>
                  <a:pt x="106" y="194"/>
                  <a:pt x="106" y="194"/>
                </a:cubicBezTo>
                <a:cubicBezTo>
                  <a:pt x="106" y="195"/>
                  <a:pt x="107" y="196"/>
                  <a:pt x="108" y="196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11" y="196"/>
                  <a:pt x="114" y="195"/>
                  <a:pt x="117" y="195"/>
                </a:cubicBezTo>
                <a:cubicBezTo>
                  <a:pt x="118" y="195"/>
                  <a:pt x="119" y="194"/>
                  <a:pt x="119" y="192"/>
                </a:cubicBezTo>
                <a:cubicBezTo>
                  <a:pt x="118" y="186"/>
                  <a:pt x="118" y="186"/>
                  <a:pt x="118" y="186"/>
                </a:cubicBezTo>
                <a:cubicBezTo>
                  <a:pt x="123" y="185"/>
                  <a:pt x="128" y="184"/>
                  <a:pt x="133" y="182"/>
                </a:cubicBezTo>
                <a:cubicBezTo>
                  <a:pt x="135" y="187"/>
                  <a:pt x="135" y="187"/>
                  <a:pt x="135" y="187"/>
                </a:cubicBezTo>
                <a:cubicBezTo>
                  <a:pt x="136" y="188"/>
                  <a:pt x="137" y="189"/>
                  <a:pt x="137" y="189"/>
                </a:cubicBezTo>
                <a:cubicBezTo>
                  <a:pt x="138" y="189"/>
                  <a:pt x="138" y="189"/>
                  <a:pt x="138" y="188"/>
                </a:cubicBezTo>
                <a:cubicBezTo>
                  <a:pt x="141" y="187"/>
                  <a:pt x="143" y="186"/>
                  <a:pt x="146" y="185"/>
                </a:cubicBezTo>
                <a:cubicBezTo>
                  <a:pt x="147" y="184"/>
                  <a:pt x="148" y="183"/>
                  <a:pt x="147" y="182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9" y="174"/>
                  <a:pt x="153" y="171"/>
                  <a:pt x="157" y="167"/>
                </a:cubicBezTo>
                <a:cubicBezTo>
                  <a:pt x="161" y="172"/>
                  <a:pt x="161" y="172"/>
                  <a:pt x="161" y="172"/>
                </a:cubicBezTo>
                <a:cubicBezTo>
                  <a:pt x="162" y="172"/>
                  <a:pt x="162" y="172"/>
                  <a:pt x="163" y="172"/>
                </a:cubicBezTo>
                <a:cubicBezTo>
                  <a:pt x="164" y="172"/>
                  <a:pt x="164" y="172"/>
                  <a:pt x="165" y="172"/>
                </a:cubicBezTo>
                <a:cubicBezTo>
                  <a:pt x="167" y="170"/>
                  <a:pt x="169" y="168"/>
                  <a:pt x="171" y="166"/>
                </a:cubicBezTo>
                <a:cubicBezTo>
                  <a:pt x="172" y="165"/>
                  <a:pt x="172" y="164"/>
                  <a:pt x="171" y="163"/>
                </a:cubicBezTo>
                <a:cubicBezTo>
                  <a:pt x="166" y="158"/>
                  <a:pt x="166" y="158"/>
                  <a:pt x="166" y="158"/>
                </a:cubicBezTo>
                <a:cubicBezTo>
                  <a:pt x="170" y="155"/>
                  <a:pt x="173" y="150"/>
                  <a:pt x="176" y="146"/>
                </a:cubicBezTo>
                <a:cubicBezTo>
                  <a:pt x="181" y="149"/>
                  <a:pt x="181" y="149"/>
                  <a:pt x="181" y="149"/>
                </a:cubicBezTo>
                <a:cubicBezTo>
                  <a:pt x="182" y="149"/>
                  <a:pt x="182" y="149"/>
                  <a:pt x="182" y="149"/>
                </a:cubicBezTo>
                <a:cubicBezTo>
                  <a:pt x="183" y="149"/>
                  <a:pt x="184" y="149"/>
                  <a:pt x="184" y="148"/>
                </a:cubicBezTo>
                <a:cubicBezTo>
                  <a:pt x="186" y="146"/>
                  <a:pt x="187" y="143"/>
                  <a:pt x="188" y="140"/>
                </a:cubicBezTo>
                <a:cubicBezTo>
                  <a:pt x="189" y="139"/>
                  <a:pt x="188" y="138"/>
                  <a:pt x="187" y="138"/>
                </a:cubicBezTo>
                <a:cubicBezTo>
                  <a:pt x="182" y="134"/>
                  <a:pt x="182" y="134"/>
                  <a:pt x="182" y="134"/>
                </a:cubicBezTo>
                <a:cubicBezTo>
                  <a:pt x="183" y="132"/>
                  <a:pt x="184" y="130"/>
                  <a:pt x="185" y="127"/>
                </a:cubicBezTo>
                <a:cubicBezTo>
                  <a:pt x="186" y="125"/>
                  <a:pt x="186" y="122"/>
                  <a:pt x="187" y="120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4" y="121"/>
                  <a:pt x="195" y="120"/>
                  <a:pt x="196" y="119"/>
                </a:cubicBezTo>
                <a:cubicBezTo>
                  <a:pt x="196" y="116"/>
                  <a:pt x="197" y="113"/>
                  <a:pt x="197" y="111"/>
                </a:cubicBezTo>
                <a:cubicBezTo>
                  <a:pt x="197" y="110"/>
                  <a:pt x="196" y="108"/>
                  <a:pt x="195" y="108"/>
                </a:cubicBezTo>
                <a:close/>
              </a:path>
            </a:pathLst>
          </a:custGeom>
          <a:solidFill>
            <a:schemeClr val="accent3">
              <a:alpha val="60000"/>
            </a:schemeClr>
          </a:solidFill>
          <a:ln w="19050" cap="rnd">
            <a:solidFill>
              <a:schemeClr val="accent3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CACD5B-4E4B-458C-98F4-15D08F2407C7}"/>
              </a:ext>
            </a:extLst>
          </p:cNvPr>
          <p:cNvSpPr/>
          <p:nvPr/>
        </p:nvSpPr>
        <p:spPr>
          <a:xfrm>
            <a:off x="1046792" y="2354747"/>
            <a:ext cx="2061271" cy="338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</a:pPr>
            <a:r>
              <a:rPr lang="ru-RU" dirty="0"/>
              <a:t>Устные игры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4016620-C243-4548-9099-EB7BC38C6992}"/>
              </a:ext>
            </a:extLst>
          </p:cNvPr>
          <p:cNvSpPr/>
          <p:nvPr/>
        </p:nvSpPr>
        <p:spPr>
          <a:xfrm>
            <a:off x="2875586" y="5785334"/>
            <a:ext cx="2107446" cy="338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</a:pPr>
            <a:r>
              <a:rPr lang="ru-RU" dirty="0"/>
              <a:t>Настольные игры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4485736-EFDB-4A79-BA01-E9E15F2B8B41}"/>
              </a:ext>
            </a:extLst>
          </p:cNvPr>
          <p:cNvSpPr/>
          <p:nvPr/>
        </p:nvSpPr>
        <p:spPr>
          <a:xfrm>
            <a:off x="0" y="1243817"/>
            <a:ext cx="1219200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/>
              <a:t>Специалисты рекомендуют чередовать типы игр, чтобы тренировать различные виды мышления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F7006077-8A49-43D8-AAAC-9A82B340ECC3}"/>
              </a:ext>
            </a:extLst>
          </p:cNvPr>
          <p:cNvSpPr txBox="1">
            <a:spLocks/>
          </p:cNvSpPr>
          <p:nvPr/>
        </p:nvSpPr>
        <p:spPr>
          <a:xfrm>
            <a:off x="1131711" y="3095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Рекомендации по развитию мышления</a:t>
            </a:r>
            <a:endParaRPr lang="en-US" b="1" dirty="0"/>
          </a:p>
        </p:txBody>
      </p:sp>
      <p:sp>
        <p:nvSpPr>
          <p:cNvPr id="57" name="Freeform 6">
            <a:extLst>
              <a:ext uri="{FF2B5EF4-FFF2-40B4-BE49-F238E27FC236}">
                <a16:creationId xmlns:a16="http://schemas.microsoft.com/office/drawing/2014/main" id="{1B9BE5F3-BF21-4F97-A86A-27A789432CDD}"/>
              </a:ext>
            </a:extLst>
          </p:cNvPr>
          <p:cNvSpPr>
            <a:spLocks/>
          </p:cNvSpPr>
          <p:nvPr/>
        </p:nvSpPr>
        <p:spPr bwMode="auto">
          <a:xfrm>
            <a:off x="4700616" y="3023240"/>
            <a:ext cx="2025566" cy="1961139"/>
          </a:xfrm>
          <a:custGeom>
            <a:avLst/>
            <a:gdLst>
              <a:gd name="T0" fmla="*/ 189 w 197"/>
              <a:gd name="T1" fmla="*/ 92 h 196"/>
              <a:gd name="T2" fmla="*/ 196 w 197"/>
              <a:gd name="T3" fmla="*/ 80 h 196"/>
              <a:gd name="T4" fmla="*/ 187 w 197"/>
              <a:gd name="T5" fmla="*/ 79 h 196"/>
              <a:gd name="T6" fmla="*/ 189 w 197"/>
              <a:gd name="T7" fmla="*/ 58 h 196"/>
              <a:gd name="T8" fmla="*/ 183 w 197"/>
              <a:gd name="T9" fmla="*/ 50 h 196"/>
              <a:gd name="T10" fmla="*/ 172 w 197"/>
              <a:gd name="T11" fmla="*/ 35 h 196"/>
              <a:gd name="T12" fmla="*/ 165 w 197"/>
              <a:gd name="T13" fmla="*/ 26 h 196"/>
              <a:gd name="T14" fmla="*/ 147 w 197"/>
              <a:gd name="T15" fmla="*/ 21 h 196"/>
              <a:gd name="T16" fmla="*/ 141 w 197"/>
              <a:gd name="T17" fmla="*/ 9 h 196"/>
              <a:gd name="T18" fmla="*/ 135 w 197"/>
              <a:gd name="T19" fmla="*/ 15 h 196"/>
              <a:gd name="T20" fmla="*/ 122 w 197"/>
              <a:gd name="T21" fmla="*/ 4 h 196"/>
              <a:gd name="T22" fmla="*/ 111 w 197"/>
              <a:gd name="T23" fmla="*/ 0 h 196"/>
              <a:gd name="T24" fmla="*/ 98 w 197"/>
              <a:gd name="T25" fmla="*/ 8 h 196"/>
              <a:gd name="T26" fmla="*/ 98 w 197"/>
              <a:gd name="T27" fmla="*/ 8 h 196"/>
              <a:gd name="T28" fmla="*/ 92 w 197"/>
              <a:gd name="T29" fmla="*/ 2 h 196"/>
              <a:gd name="T30" fmla="*/ 81 w 197"/>
              <a:gd name="T31" fmla="*/ 1 h 196"/>
              <a:gd name="T32" fmla="*/ 65 w 197"/>
              <a:gd name="T33" fmla="*/ 14 h 196"/>
              <a:gd name="T34" fmla="*/ 59 w 197"/>
              <a:gd name="T35" fmla="*/ 7 h 196"/>
              <a:gd name="T36" fmla="*/ 53 w 197"/>
              <a:gd name="T37" fmla="*/ 20 h 196"/>
              <a:gd name="T38" fmla="*/ 35 w 197"/>
              <a:gd name="T39" fmla="*/ 23 h 196"/>
              <a:gd name="T40" fmla="*/ 27 w 197"/>
              <a:gd name="T41" fmla="*/ 33 h 196"/>
              <a:gd name="T42" fmla="*/ 16 w 197"/>
              <a:gd name="T43" fmla="*/ 47 h 196"/>
              <a:gd name="T44" fmla="*/ 9 w 197"/>
              <a:gd name="T45" fmla="*/ 55 h 196"/>
              <a:gd name="T46" fmla="*/ 13 w 197"/>
              <a:gd name="T47" fmla="*/ 69 h 196"/>
              <a:gd name="T48" fmla="*/ 4 w 197"/>
              <a:gd name="T49" fmla="*/ 75 h 196"/>
              <a:gd name="T50" fmla="*/ 2 w 197"/>
              <a:gd name="T51" fmla="*/ 88 h 196"/>
              <a:gd name="T52" fmla="*/ 2 w 197"/>
              <a:gd name="T53" fmla="*/ 105 h 196"/>
              <a:gd name="T54" fmla="*/ 4 w 197"/>
              <a:gd name="T55" fmla="*/ 118 h 196"/>
              <a:gd name="T56" fmla="*/ 15 w 197"/>
              <a:gd name="T57" fmla="*/ 132 h 196"/>
              <a:gd name="T58" fmla="*/ 12 w 197"/>
              <a:gd name="T59" fmla="*/ 145 h 196"/>
              <a:gd name="T60" fmla="*/ 21 w 197"/>
              <a:gd name="T61" fmla="*/ 144 h 196"/>
              <a:gd name="T62" fmla="*/ 25 w 197"/>
              <a:gd name="T63" fmla="*/ 163 h 196"/>
              <a:gd name="T64" fmla="*/ 34 w 197"/>
              <a:gd name="T65" fmla="*/ 170 h 196"/>
              <a:gd name="T66" fmla="*/ 48 w 197"/>
              <a:gd name="T67" fmla="*/ 180 h 196"/>
              <a:gd name="T68" fmla="*/ 58 w 197"/>
              <a:gd name="T69" fmla="*/ 187 h 196"/>
              <a:gd name="T70" fmla="*/ 70 w 197"/>
              <a:gd name="T71" fmla="*/ 183 h 196"/>
              <a:gd name="T72" fmla="*/ 78 w 197"/>
              <a:gd name="T73" fmla="*/ 194 h 196"/>
              <a:gd name="T74" fmla="*/ 89 w 197"/>
              <a:gd name="T75" fmla="*/ 194 h 196"/>
              <a:gd name="T76" fmla="*/ 105 w 197"/>
              <a:gd name="T77" fmla="*/ 188 h 196"/>
              <a:gd name="T78" fmla="*/ 108 w 197"/>
              <a:gd name="T79" fmla="*/ 196 h 196"/>
              <a:gd name="T80" fmla="*/ 118 w 197"/>
              <a:gd name="T81" fmla="*/ 186 h 196"/>
              <a:gd name="T82" fmla="*/ 137 w 197"/>
              <a:gd name="T83" fmla="*/ 189 h 196"/>
              <a:gd name="T84" fmla="*/ 147 w 197"/>
              <a:gd name="T85" fmla="*/ 182 h 196"/>
              <a:gd name="T86" fmla="*/ 161 w 197"/>
              <a:gd name="T87" fmla="*/ 172 h 196"/>
              <a:gd name="T88" fmla="*/ 171 w 197"/>
              <a:gd name="T89" fmla="*/ 166 h 196"/>
              <a:gd name="T90" fmla="*/ 176 w 197"/>
              <a:gd name="T91" fmla="*/ 146 h 196"/>
              <a:gd name="T92" fmla="*/ 184 w 197"/>
              <a:gd name="T93" fmla="*/ 148 h 196"/>
              <a:gd name="T94" fmla="*/ 182 w 197"/>
              <a:gd name="T95" fmla="*/ 134 h 196"/>
              <a:gd name="T96" fmla="*/ 193 w 197"/>
              <a:gd name="T97" fmla="*/ 121 h 196"/>
              <a:gd name="T98" fmla="*/ 197 w 197"/>
              <a:gd name="T99" fmla="*/ 11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97" h="196">
                <a:moveTo>
                  <a:pt x="195" y="108"/>
                </a:moveTo>
                <a:cubicBezTo>
                  <a:pt x="189" y="107"/>
                  <a:pt x="189" y="107"/>
                  <a:pt x="189" y="107"/>
                </a:cubicBezTo>
                <a:cubicBezTo>
                  <a:pt x="190" y="102"/>
                  <a:pt x="190" y="97"/>
                  <a:pt x="189" y="92"/>
                </a:cubicBezTo>
                <a:cubicBezTo>
                  <a:pt x="195" y="91"/>
                  <a:pt x="195" y="91"/>
                  <a:pt x="195" y="91"/>
                </a:cubicBezTo>
                <a:cubicBezTo>
                  <a:pt x="197" y="90"/>
                  <a:pt x="197" y="89"/>
                  <a:pt x="197" y="88"/>
                </a:cubicBezTo>
                <a:cubicBezTo>
                  <a:pt x="197" y="85"/>
                  <a:pt x="197" y="83"/>
                  <a:pt x="196" y="80"/>
                </a:cubicBezTo>
                <a:cubicBezTo>
                  <a:pt x="196" y="79"/>
                  <a:pt x="195" y="78"/>
                  <a:pt x="194" y="78"/>
                </a:cubicBezTo>
                <a:cubicBezTo>
                  <a:pt x="194" y="78"/>
                  <a:pt x="194" y="78"/>
                  <a:pt x="194" y="78"/>
                </a:cubicBezTo>
                <a:cubicBezTo>
                  <a:pt x="187" y="79"/>
                  <a:pt x="187" y="79"/>
                  <a:pt x="187" y="79"/>
                </a:cubicBezTo>
                <a:cubicBezTo>
                  <a:pt x="186" y="74"/>
                  <a:pt x="185" y="69"/>
                  <a:pt x="183" y="64"/>
                </a:cubicBezTo>
                <a:cubicBezTo>
                  <a:pt x="188" y="61"/>
                  <a:pt x="188" y="61"/>
                  <a:pt x="188" y="61"/>
                </a:cubicBezTo>
                <a:cubicBezTo>
                  <a:pt x="189" y="61"/>
                  <a:pt x="190" y="59"/>
                  <a:pt x="189" y="58"/>
                </a:cubicBezTo>
                <a:cubicBezTo>
                  <a:pt x="188" y="56"/>
                  <a:pt x="187" y="53"/>
                  <a:pt x="186" y="51"/>
                </a:cubicBezTo>
                <a:cubicBezTo>
                  <a:pt x="185" y="50"/>
                  <a:pt x="184" y="49"/>
                  <a:pt x="184" y="49"/>
                </a:cubicBezTo>
                <a:cubicBezTo>
                  <a:pt x="183" y="49"/>
                  <a:pt x="183" y="50"/>
                  <a:pt x="183" y="50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74" y="48"/>
                  <a:pt x="171" y="44"/>
                  <a:pt x="168" y="40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3" y="35"/>
                  <a:pt x="173" y="33"/>
                  <a:pt x="173" y="32"/>
                </a:cubicBezTo>
                <a:cubicBezTo>
                  <a:pt x="171" y="30"/>
                  <a:pt x="169" y="28"/>
                  <a:pt x="167" y="26"/>
                </a:cubicBezTo>
                <a:cubicBezTo>
                  <a:pt x="166" y="26"/>
                  <a:pt x="166" y="26"/>
                  <a:pt x="165" y="26"/>
                </a:cubicBezTo>
                <a:cubicBezTo>
                  <a:pt x="164" y="26"/>
                  <a:pt x="164" y="26"/>
                  <a:pt x="163" y="26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5" y="27"/>
                  <a:pt x="151" y="24"/>
                  <a:pt x="147" y="21"/>
                </a:cubicBezTo>
                <a:cubicBezTo>
                  <a:pt x="150" y="16"/>
                  <a:pt x="150" y="16"/>
                  <a:pt x="150" y="16"/>
                </a:cubicBezTo>
                <a:cubicBezTo>
                  <a:pt x="150" y="15"/>
                  <a:pt x="150" y="13"/>
                  <a:pt x="149" y="13"/>
                </a:cubicBezTo>
                <a:cubicBezTo>
                  <a:pt x="146" y="12"/>
                  <a:pt x="144" y="10"/>
                  <a:pt x="141" y="9"/>
                </a:cubicBezTo>
                <a:cubicBezTo>
                  <a:pt x="141" y="9"/>
                  <a:pt x="140" y="9"/>
                  <a:pt x="140" y="9"/>
                </a:cubicBezTo>
                <a:cubicBezTo>
                  <a:pt x="139" y="9"/>
                  <a:pt x="139" y="9"/>
                  <a:pt x="138" y="10"/>
                </a:cubicBezTo>
                <a:cubicBezTo>
                  <a:pt x="135" y="15"/>
                  <a:pt x="135" y="15"/>
                  <a:pt x="135" y="15"/>
                </a:cubicBezTo>
                <a:cubicBezTo>
                  <a:pt x="133" y="14"/>
                  <a:pt x="130" y="13"/>
                  <a:pt x="128" y="13"/>
                </a:cubicBezTo>
                <a:cubicBezTo>
                  <a:pt x="126" y="12"/>
                  <a:pt x="123" y="11"/>
                  <a:pt x="121" y="10"/>
                </a:cubicBezTo>
                <a:cubicBezTo>
                  <a:pt x="122" y="4"/>
                  <a:pt x="122" y="4"/>
                  <a:pt x="122" y="4"/>
                </a:cubicBezTo>
                <a:cubicBezTo>
                  <a:pt x="122" y="3"/>
                  <a:pt x="121" y="2"/>
                  <a:pt x="120" y="2"/>
                </a:cubicBezTo>
                <a:cubicBezTo>
                  <a:pt x="117" y="1"/>
                  <a:pt x="114" y="1"/>
                  <a:pt x="111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0" y="0"/>
                  <a:pt x="109" y="1"/>
                  <a:pt x="109" y="2"/>
                </a:cubicBezTo>
                <a:cubicBezTo>
                  <a:pt x="108" y="8"/>
                  <a:pt x="108" y="8"/>
                  <a:pt x="108" y="8"/>
                </a:cubicBezTo>
                <a:cubicBezTo>
                  <a:pt x="105" y="8"/>
                  <a:pt x="102" y="8"/>
                  <a:pt x="98" y="8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8"/>
                  <a:pt x="98" y="8"/>
                  <a:pt x="98" y="8"/>
                </a:cubicBezTo>
                <a:cubicBezTo>
                  <a:pt x="96" y="8"/>
                  <a:pt x="95" y="8"/>
                  <a:pt x="93" y="8"/>
                </a:cubicBezTo>
                <a:cubicBezTo>
                  <a:pt x="92" y="2"/>
                  <a:pt x="92" y="2"/>
                  <a:pt x="92" y="2"/>
                </a:cubicBezTo>
                <a:cubicBezTo>
                  <a:pt x="91" y="1"/>
                  <a:pt x="90" y="0"/>
                  <a:pt x="8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6" y="0"/>
                  <a:pt x="83" y="0"/>
                  <a:pt x="81" y="1"/>
                </a:cubicBezTo>
                <a:cubicBezTo>
                  <a:pt x="79" y="1"/>
                  <a:pt x="79" y="2"/>
                  <a:pt x="79" y="3"/>
                </a:cubicBezTo>
                <a:cubicBezTo>
                  <a:pt x="80" y="10"/>
                  <a:pt x="80" y="10"/>
                  <a:pt x="80" y="10"/>
                </a:cubicBezTo>
                <a:cubicBezTo>
                  <a:pt x="75" y="11"/>
                  <a:pt x="70" y="12"/>
                  <a:pt x="65" y="14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8"/>
                  <a:pt x="61" y="7"/>
                  <a:pt x="60" y="7"/>
                </a:cubicBezTo>
                <a:cubicBezTo>
                  <a:pt x="60" y="7"/>
                  <a:pt x="59" y="7"/>
                  <a:pt x="59" y="7"/>
                </a:cubicBezTo>
                <a:cubicBezTo>
                  <a:pt x="57" y="8"/>
                  <a:pt x="54" y="10"/>
                  <a:pt x="52" y="11"/>
                </a:cubicBezTo>
                <a:cubicBezTo>
                  <a:pt x="50" y="12"/>
                  <a:pt x="50" y="13"/>
                  <a:pt x="51" y="14"/>
                </a:cubicBezTo>
                <a:cubicBezTo>
                  <a:pt x="53" y="20"/>
                  <a:pt x="53" y="20"/>
                  <a:pt x="53" y="20"/>
                </a:cubicBezTo>
                <a:cubicBezTo>
                  <a:pt x="49" y="22"/>
                  <a:pt x="45" y="25"/>
                  <a:pt x="41" y="28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5" y="23"/>
                  <a:pt x="35" y="23"/>
                </a:cubicBezTo>
                <a:cubicBezTo>
                  <a:pt x="34" y="23"/>
                  <a:pt x="33" y="24"/>
                  <a:pt x="33" y="24"/>
                </a:cubicBezTo>
                <a:cubicBezTo>
                  <a:pt x="31" y="26"/>
                  <a:pt x="29" y="28"/>
                  <a:pt x="27" y="30"/>
                </a:cubicBezTo>
                <a:cubicBezTo>
                  <a:pt x="26" y="31"/>
                  <a:pt x="26" y="32"/>
                  <a:pt x="27" y="33"/>
                </a:cubicBezTo>
                <a:cubicBezTo>
                  <a:pt x="31" y="38"/>
                  <a:pt x="31" y="38"/>
                  <a:pt x="31" y="38"/>
                </a:cubicBezTo>
                <a:cubicBezTo>
                  <a:pt x="28" y="41"/>
                  <a:pt x="25" y="45"/>
                  <a:pt x="22" y="50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5" y="47"/>
                </a:cubicBezTo>
                <a:cubicBezTo>
                  <a:pt x="14" y="47"/>
                  <a:pt x="14" y="47"/>
                  <a:pt x="13" y="48"/>
                </a:cubicBezTo>
                <a:cubicBezTo>
                  <a:pt x="12" y="50"/>
                  <a:pt x="11" y="53"/>
                  <a:pt x="9" y="55"/>
                </a:cubicBezTo>
                <a:cubicBezTo>
                  <a:pt x="9" y="56"/>
                  <a:pt x="9" y="58"/>
                  <a:pt x="10" y="58"/>
                </a:cubicBezTo>
                <a:cubicBezTo>
                  <a:pt x="16" y="61"/>
                  <a:pt x="16" y="61"/>
                  <a:pt x="16" y="61"/>
                </a:cubicBezTo>
                <a:cubicBezTo>
                  <a:pt x="15" y="64"/>
                  <a:pt x="14" y="66"/>
                  <a:pt x="13" y="69"/>
                </a:cubicBezTo>
                <a:cubicBezTo>
                  <a:pt x="12" y="71"/>
                  <a:pt x="11" y="73"/>
                  <a:pt x="11" y="76"/>
                </a:cubicBezTo>
                <a:cubicBezTo>
                  <a:pt x="5" y="75"/>
                  <a:pt x="5" y="75"/>
                  <a:pt x="5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3" y="75"/>
                  <a:pt x="2" y="76"/>
                  <a:pt x="2" y="77"/>
                </a:cubicBezTo>
                <a:cubicBezTo>
                  <a:pt x="1" y="80"/>
                  <a:pt x="1" y="82"/>
                  <a:pt x="0" y="85"/>
                </a:cubicBezTo>
                <a:cubicBezTo>
                  <a:pt x="0" y="86"/>
                  <a:pt x="1" y="87"/>
                  <a:pt x="2" y="88"/>
                </a:cubicBezTo>
                <a:cubicBezTo>
                  <a:pt x="8" y="89"/>
                  <a:pt x="8" y="89"/>
                  <a:pt x="8" y="89"/>
                </a:cubicBezTo>
                <a:cubicBezTo>
                  <a:pt x="8" y="94"/>
                  <a:pt x="8" y="99"/>
                  <a:pt x="8" y="104"/>
                </a:cubicBezTo>
                <a:cubicBezTo>
                  <a:pt x="2" y="105"/>
                  <a:pt x="2" y="105"/>
                  <a:pt x="2" y="105"/>
                </a:cubicBezTo>
                <a:cubicBezTo>
                  <a:pt x="1" y="105"/>
                  <a:pt x="0" y="106"/>
                  <a:pt x="0" y="108"/>
                </a:cubicBezTo>
                <a:cubicBezTo>
                  <a:pt x="1" y="110"/>
                  <a:pt x="1" y="113"/>
                  <a:pt x="1" y="116"/>
                </a:cubicBezTo>
                <a:cubicBezTo>
                  <a:pt x="2" y="117"/>
                  <a:pt x="3" y="118"/>
                  <a:pt x="4" y="118"/>
                </a:cubicBezTo>
                <a:cubicBezTo>
                  <a:pt x="4" y="118"/>
                  <a:pt x="4" y="118"/>
                  <a:pt x="4" y="118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1" y="122"/>
                  <a:pt x="13" y="127"/>
                  <a:pt x="15" y="132"/>
                </a:cubicBezTo>
                <a:cubicBezTo>
                  <a:pt x="9" y="135"/>
                  <a:pt x="9" y="135"/>
                  <a:pt x="9" y="135"/>
                </a:cubicBezTo>
                <a:cubicBezTo>
                  <a:pt x="8" y="135"/>
                  <a:pt x="8" y="136"/>
                  <a:pt x="8" y="138"/>
                </a:cubicBezTo>
                <a:cubicBezTo>
                  <a:pt x="9" y="140"/>
                  <a:pt x="11" y="143"/>
                  <a:pt x="12" y="145"/>
                </a:cubicBezTo>
                <a:cubicBezTo>
                  <a:pt x="12" y="146"/>
                  <a:pt x="13" y="146"/>
                  <a:pt x="14" y="146"/>
                </a:cubicBezTo>
                <a:cubicBezTo>
                  <a:pt x="14" y="146"/>
                  <a:pt x="15" y="146"/>
                  <a:pt x="15" y="146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3" y="148"/>
                  <a:pt x="26" y="152"/>
                  <a:pt x="29" y="156"/>
                </a:cubicBezTo>
                <a:cubicBezTo>
                  <a:pt x="25" y="160"/>
                  <a:pt x="25" y="160"/>
                  <a:pt x="25" y="160"/>
                </a:cubicBezTo>
                <a:cubicBezTo>
                  <a:pt x="24" y="161"/>
                  <a:pt x="24" y="163"/>
                  <a:pt x="25" y="163"/>
                </a:cubicBezTo>
                <a:cubicBezTo>
                  <a:pt x="27" y="166"/>
                  <a:pt x="29" y="168"/>
                  <a:pt x="31" y="170"/>
                </a:cubicBezTo>
                <a:cubicBezTo>
                  <a:pt x="31" y="170"/>
                  <a:pt x="32" y="170"/>
                  <a:pt x="33" y="170"/>
                </a:cubicBezTo>
                <a:cubicBezTo>
                  <a:pt x="33" y="170"/>
                  <a:pt x="34" y="170"/>
                  <a:pt x="34" y="170"/>
                </a:cubicBezTo>
                <a:cubicBezTo>
                  <a:pt x="39" y="165"/>
                  <a:pt x="39" y="165"/>
                  <a:pt x="39" y="165"/>
                </a:cubicBezTo>
                <a:cubicBezTo>
                  <a:pt x="42" y="169"/>
                  <a:pt x="47" y="172"/>
                  <a:pt x="51" y="174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181"/>
                  <a:pt x="48" y="182"/>
                  <a:pt x="49" y="183"/>
                </a:cubicBezTo>
                <a:cubicBezTo>
                  <a:pt x="51" y="184"/>
                  <a:pt x="54" y="186"/>
                  <a:pt x="57" y="187"/>
                </a:cubicBezTo>
                <a:cubicBezTo>
                  <a:pt x="57" y="187"/>
                  <a:pt x="57" y="187"/>
                  <a:pt x="58" y="187"/>
                </a:cubicBezTo>
                <a:cubicBezTo>
                  <a:pt x="58" y="187"/>
                  <a:pt x="59" y="187"/>
                  <a:pt x="59" y="186"/>
                </a:cubicBezTo>
                <a:cubicBezTo>
                  <a:pt x="63" y="181"/>
                  <a:pt x="63" y="181"/>
                  <a:pt x="63" y="181"/>
                </a:cubicBezTo>
                <a:cubicBezTo>
                  <a:pt x="65" y="182"/>
                  <a:pt x="67" y="182"/>
                  <a:pt x="70" y="183"/>
                </a:cubicBezTo>
                <a:cubicBezTo>
                  <a:pt x="72" y="184"/>
                  <a:pt x="74" y="185"/>
                  <a:pt x="77" y="185"/>
                </a:cubicBezTo>
                <a:cubicBezTo>
                  <a:pt x="76" y="192"/>
                  <a:pt x="76" y="192"/>
                  <a:pt x="76" y="192"/>
                </a:cubicBezTo>
                <a:cubicBezTo>
                  <a:pt x="76" y="193"/>
                  <a:pt x="76" y="194"/>
                  <a:pt x="78" y="194"/>
                </a:cubicBezTo>
                <a:cubicBezTo>
                  <a:pt x="81" y="195"/>
                  <a:pt x="83" y="195"/>
                  <a:pt x="86" y="196"/>
                </a:cubicBezTo>
                <a:cubicBezTo>
                  <a:pt x="86" y="196"/>
                  <a:pt x="86" y="196"/>
                  <a:pt x="86" y="196"/>
                </a:cubicBezTo>
                <a:cubicBezTo>
                  <a:pt x="87" y="196"/>
                  <a:pt x="88" y="195"/>
                  <a:pt x="89" y="194"/>
                </a:cubicBezTo>
                <a:cubicBezTo>
                  <a:pt x="90" y="188"/>
                  <a:pt x="90" y="188"/>
                  <a:pt x="90" y="188"/>
                </a:cubicBezTo>
                <a:cubicBezTo>
                  <a:pt x="93" y="188"/>
                  <a:pt x="96" y="188"/>
                  <a:pt x="99" y="188"/>
                </a:cubicBezTo>
                <a:cubicBezTo>
                  <a:pt x="101" y="188"/>
                  <a:pt x="103" y="188"/>
                  <a:pt x="105" y="188"/>
                </a:cubicBezTo>
                <a:cubicBezTo>
                  <a:pt x="106" y="194"/>
                  <a:pt x="106" y="194"/>
                  <a:pt x="106" y="194"/>
                </a:cubicBezTo>
                <a:cubicBezTo>
                  <a:pt x="106" y="195"/>
                  <a:pt x="107" y="196"/>
                  <a:pt x="108" y="196"/>
                </a:cubicBezTo>
                <a:cubicBezTo>
                  <a:pt x="108" y="196"/>
                  <a:pt x="108" y="196"/>
                  <a:pt x="108" y="196"/>
                </a:cubicBezTo>
                <a:cubicBezTo>
                  <a:pt x="111" y="196"/>
                  <a:pt x="114" y="195"/>
                  <a:pt x="117" y="195"/>
                </a:cubicBezTo>
                <a:cubicBezTo>
                  <a:pt x="118" y="195"/>
                  <a:pt x="119" y="194"/>
                  <a:pt x="119" y="192"/>
                </a:cubicBezTo>
                <a:cubicBezTo>
                  <a:pt x="118" y="186"/>
                  <a:pt x="118" y="186"/>
                  <a:pt x="118" y="186"/>
                </a:cubicBezTo>
                <a:cubicBezTo>
                  <a:pt x="123" y="185"/>
                  <a:pt x="128" y="184"/>
                  <a:pt x="133" y="182"/>
                </a:cubicBezTo>
                <a:cubicBezTo>
                  <a:pt x="135" y="187"/>
                  <a:pt x="135" y="187"/>
                  <a:pt x="135" y="187"/>
                </a:cubicBezTo>
                <a:cubicBezTo>
                  <a:pt x="136" y="188"/>
                  <a:pt x="137" y="189"/>
                  <a:pt x="137" y="189"/>
                </a:cubicBezTo>
                <a:cubicBezTo>
                  <a:pt x="138" y="189"/>
                  <a:pt x="138" y="189"/>
                  <a:pt x="138" y="188"/>
                </a:cubicBezTo>
                <a:cubicBezTo>
                  <a:pt x="141" y="187"/>
                  <a:pt x="143" y="186"/>
                  <a:pt x="146" y="185"/>
                </a:cubicBezTo>
                <a:cubicBezTo>
                  <a:pt x="147" y="184"/>
                  <a:pt x="148" y="183"/>
                  <a:pt x="147" y="182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9" y="174"/>
                  <a:pt x="153" y="171"/>
                  <a:pt x="157" y="167"/>
                </a:cubicBezTo>
                <a:cubicBezTo>
                  <a:pt x="161" y="172"/>
                  <a:pt x="161" y="172"/>
                  <a:pt x="161" y="172"/>
                </a:cubicBezTo>
                <a:cubicBezTo>
                  <a:pt x="162" y="172"/>
                  <a:pt x="162" y="172"/>
                  <a:pt x="163" y="172"/>
                </a:cubicBezTo>
                <a:cubicBezTo>
                  <a:pt x="164" y="172"/>
                  <a:pt x="164" y="172"/>
                  <a:pt x="165" y="172"/>
                </a:cubicBezTo>
                <a:cubicBezTo>
                  <a:pt x="167" y="170"/>
                  <a:pt x="169" y="168"/>
                  <a:pt x="171" y="166"/>
                </a:cubicBezTo>
                <a:cubicBezTo>
                  <a:pt x="172" y="165"/>
                  <a:pt x="172" y="164"/>
                  <a:pt x="171" y="163"/>
                </a:cubicBezTo>
                <a:cubicBezTo>
                  <a:pt x="166" y="158"/>
                  <a:pt x="166" y="158"/>
                  <a:pt x="166" y="158"/>
                </a:cubicBezTo>
                <a:cubicBezTo>
                  <a:pt x="170" y="155"/>
                  <a:pt x="173" y="150"/>
                  <a:pt x="176" y="146"/>
                </a:cubicBezTo>
                <a:cubicBezTo>
                  <a:pt x="181" y="149"/>
                  <a:pt x="181" y="149"/>
                  <a:pt x="181" y="149"/>
                </a:cubicBezTo>
                <a:cubicBezTo>
                  <a:pt x="182" y="149"/>
                  <a:pt x="182" y="149"/>
                  <a:pt x="182" y="149"/>
                </a:cubicBezTo>
                <a:cubicBezTo>
                  <a:pt x="183" y="149"/>
                  <a:pt x="184" y="149"/>
                  <a:pt x="184" y="148"/>
                </a:cubicBezTo>
                <a:cubicBezTo>
                  <a:pt x="186" y="146"/>
                  <a:pt x="187" y="143"/>
                  <a:pt x="188" y="140"/>
                </a:cubicBezTo>
                <a:cubicBezTo>
                  <a:pt x="189" y="139"/>
                  <a:pt x="188" y="138"/>
                  <a:pt x="187" y="138"/>
                </a:cubicBezTo>
                <a:cubicBezTo>
                  <a:pt x="182" y="134"/>
                  <a:pt x="182" y="134"/>
                  <a:pt x="182" y="134"/>
                </a:cubicBezTo>
                <a:cubicBezTo>
                  <a:pt x="183" y="132"/>
                  <a:pt x="184" y="130"/>
                  <a:pt x="185" y="127"/>
                </a:cubicBezTo>
                <a:cubicBezTo>
                  <a:pt x="186" y="125"/>
                  <a:pt x="186" y="122"/>
                  <a:pt x="187" y="120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4" y="121"/>
                  <a:pt x="195" y="120"/>
                  <a:pt x="196" y="119"/>
                </a:cubicBezTo>
                <a:cubicBezTo>
                  <a:pt x="196" y="116"/>
                  <a:pt x="197" y="113"/>
                  <a:pt x="197" y="111"/>
                </a:cubicBezTo>
                <a:cubicBezTo>
                  <a:pt x="197" y="110"/>
                  <a:pt x="196" y="108"/>
                  <a:pt x="195" y="108"/>
                </a:cubicBezTo>
                <a:close/>
              </a:path>
            </a:pathLst>
          </a:custGeom>
          <a:solidFill>
            <a:schemeClr val="accent6">
              <a:lumMod val="75000"/>
              <a:alpha val="60000"/>
            </a:schemeClr>
          </a:solidFill>
          <a:ln w="19050" cap="rnd">
            <a:solidFill>
              <a:schemeClr val="accent3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2251DC-D4DF-40C2-80E0-2CBB49491686}"/>
              </a:ext>
            </a:extLst>
          </p:cNvPr>
          <p:cNvSpPr/>
          <p:nvPr/>
        </p:nvSpPr>
        <p:spPr>
          <a:xfrm>
            <a:off x="4831822" y="2527683"/>
            <a:ext cx="1917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Конструирование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E3B195-B7C1-4138-9124-619CD112E948}"/>
              </a:ext>
            </a:extLst>
          </p:cNvPr>
          <p:cNvSpPr/>
          <p:nvPr/>
        </p:nvSpPr>
        <p:spPr>
          <a:xfrm>
            <a:off x="562087" y="3287679"/>
            <a:ext cx="25459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Игры в ассоциации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Сочинение стихов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Придумывание   новых концовок сказок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937AA4D-B2A5-49FF-9AF1-D2D0E60100FD}"/>
              </a:ext>
            </a:extLst>
          </p:cNvPr>
          <p:cNvSpPr/>
          <p:nvPr/>
        </p:nvSpPr>
        <p:spPr>
          <a:xfrm>
            <a:off x="2799185" y="4167657"/>
            <a:ext cx="24739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Шашки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Шахматы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Морской бой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Домино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3B1C219-B21E-4BBF-B0F4-DBE0BFAC808C}"/>
              </a:ext>
            </a:extLst>
          </p:cNvPr>
          <p:cNvSpPr/>
          <p:nvPr/>
        </p:nvSpPr>
        <p:spPr>
          <a:xfrm>
            <a:off x="6865609" y="3777621"/>
            <a:ext cx="164355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Помогает развить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Мелкую моторику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Творческое вышление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3" name="Freeform 5">
            <a:extLst>
              <a:ext uri="{FF2B5EF4-FFF2-40B4-BE49-F238E27FC236}">
                <a16:creationId xmlns:a16="http://schemas.microsoft.com/office/drawing/2014/main" id="{CF7FA4D9-C18A-4D73-84C7-3EEC4C83F8E3}"/>
              </a:ext>
            </a:extLst>
          </p:cNvPr>
          <p:cNvSpPr>
            <a:spLocks/>
          </p:cNvSpPr>
          <p:nvPr/>
        </p:nvSpPr>
        <p:spPr bwMode="auto">
          <a:xfrm>
            <a:off x="6608381" y="3298968"/>
            <a:ext cx="2473900" cy="2444600"/>
          </a:xfrm>
          <a:custGeom>
            <a:avLst/>
            <a:gdLst>
              <a:gd name="T0" fmla="*/ 190 w 197"/>
              <a:gd name="T1" fmla="*/ 97 h 195"/>
              <a:gd name="T2" fmla="*/ 197 w 197"/>
              <a:gd name="T3" fmla="*/ 86 h 195"/>
              <a:gd name="T4" fmla="*/ 193 w 197"/>
              <a:gd name="T5" fmla="*/ 76 h 195"/>
              <a:gd name="T6" fmla="*/ 188 w 197"/>
              <a:gd name="T7" fmla="*/ 59 h 195"/>
              <a:gd name="T8" fmla="*/ 183 w 197"/>
              <a:gd name="T9" fmla="*/ 48 h 195"/>
              <a:gd name="T10" fmla="*/ 167 w 197"/>
              <a:gd name="T11" fmla="*/ 38 h 195"/>
              <a:gd name="T12" fmla="*/ 166 w 197"/>
              <a:gd name="T13" fmla="*/ 25 h 195"/>
              <a:gd name="T14" fmla="*/ 158 w 197"/>
              <a:gd name="T15" fmla="*/ 29 h 195"/>
              <a:gd name="T16" fmla="*/ 147 w 197"/>
              <a:gd name="T17" fmla="*/ 12 h 195"/>
              <a:gd name="T18" fmla="*/ 137 w 197"/>
              <a:gd name="T19" fmla="*/ 9 h 195"/>
              <a:gd name="T20" fmla="*/ 120 w 197"/>
              <a:gd name="T21" fmla="*/ 3 h 195"/>
              <a:gd name="T22" fmla="*/ 110 w 197"/>
              <a:gd name="T23" fmla="*/ 0 h 195"/>
              <a:gd name="T24" fmla="*/ 99 w 197"/>
              <a:gd name="T25" fmla="*/ 7 h 195"/>
              <a:gd name="T26" fmla="*/ 88 w 197"/>
              <a:gd name="T27" fmla="*/ 0 h 195"/>
              <a:gd name="T28" fmla="*/ 77 w 197"/>
              <a:gd name="T29" fmla="*/ 3 h 195"/>
              <a:gd name="T30" fmla="*/ 61 w 197"/>
              <a:gd name="T31" fmla="*/ 9 h 195"/>
              <a:gd name="T32" fmla="*/ 50 w 197"/>
              <a:gd name="T33" fmla="*/ 12 h 195"/>
              <a:gd name="T34" fmla="*/ 40 w 197"/>
              <a:gd name="T35" fmla="*/ 29 h 195"/>
              <a:gd name="T36" fmla="*/ 32 w 197"/>
              <a:gd name="T37" fmla="*/ 25 h 195"/>
              <a:gd name="T38" fmla="*/ 30 w 197"/>
              <a:gd name="T39" fmla="*/ 38 h 195"/>
              <a:gd name="T40" fmla="*/ 15 w 197"/>
              <a:gd name="T41" fmla="*/ 48 h 195"/>
              <a:gd name="T42" fmla="*/ 10 w 197"/>
              <a:gd name="T43" fmla="*/ 59 h 195"/>
              <a:gd name="T44" fmla="*/ 4 w 197"/>
              <a:gd name="T45" fmla="*/ 76 h 195"/>
              <a:gd name="T46" fmla="*/ 0 w 197"/>
              <a:gd name="T47" fmla="*/ 86 h 195"/>
              <a:gd name="T48" fmla="*/ 8 w 197"/>
              <a:gd name="T49" fmla="*/ 97 h 195"/>
              <a:gd name="T50" fmla="*/ 0 w 197"/>
              <a:gd name="T51" fmla="*/ 109 h 195"/>
              <a:gd name="T52" fmla="*/ 4 w 197"/>
              <a:gd name="T53" fmla="*/ 119 h 195"/>
              <a:gd name="T54" fmla="*/ 10 w 197"/>
              <a:gd name="T55" fmla="*/ 136 h 195"/>
              <a:gd name="T56" fmla="*/ 15 w 197"/>
              <a:gd name="T57" fmla="*/ 147 h 195"/>
              <a:gd name="T58" fmla="*/ 30 w 197"/>
              <a:gd name="T59" fmla="*/ 157 h 195"/>
              <a:gd name="T60" fmla="*/ 32 w 197"/>
              <a:gd name="T61" fmla="*/ 170 h 195"/>
              <a:gd name="T62" fmla="*/ 40 w 197"/>
              <a:gd name="T63" fmla="*/ 166 h 195"/>
              <a:gd name="T64" fmla="*/ 50 w 197"/>
              <a:gd name="T65" fmla="*/ 183 h 195"/>
              <a:gd name="T66" fmla="*/ 61 w 197"/>
              <a:gd name="T67" fmla="*/ 186 h 195"/>
              <a:gd name="T68" fmla="*/ 77 w 197"/>
              <a:gd name="T69" fmla="*/ 191 h 195"/>
              <a:gd name="T70" fmla="*/ 88 w 197"/>
              <a:gd name="T71" fmla="*/ 195 h 195"/>
              <a:gd name="T72" fmla="*/ 99 w 197"/>
              <a:gd name="T73" fmla="*/ 188 h 195"/>
              <a:gd name="T74" fmla="*/ 110 w 197"/>
              <a:gd name="T75" fmla="*/ 195 h 195"/>
              <a:gd name="T76" fmla="*/ 120 w 197"/>
              <a:gd name="T77" fmla="*/ 191 h 195"/>
              <a:gd name="T78" fmla="*/ 137 w 197"/>
              <a:gd name="T79" fmla="*/ 186 h 195"/>
              <a:gd name="T80" fmla="*/ 147 w 197"/>
              <a:gd name="T81" fmla="*/ 183 h 195"/>
              <a:gd name="T82" fmla="*/ 158 w 197"/>
              <a:gd name="T83" fmla="*/ 166 h 195"/>
              <a:gd name="T84" fmla="*/ 166 w 197"/>
              <a:gd name="T85" fmla="*/ 170 h 195"/>
              <a:gd name="T86" fmla="*/ 167 w 197"/>
              <a:gd name="T87" fmla="*/ 157 h 195"/>
              <a:gd name="T88" fmla="*/ 183 w 197"/>
              <a:gd name="T89" fmla="*/ 147 h 195"/>
              <a:gd name="T90" fmla="*/ 188 w 197"/>
              <a:gd name="T91" fmla="*/ 136 h 195"/>
              <a:gd name="T92" fmla="*/ 193 w 197"/>
              <a:gd name="T93" fmla="*/ 119 h 195"/>
              <a:gd name="T94" fmla="*/ 197 w 197"/>
              <a:gd name="T95" fmla="*/ 10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7" h="195">
                <a:moveTo>
                  <a:pt x="195" y="106"/>
                </a:moveTo>
                <a:cubicBezTo>
                  <a:pt x="189" y="105"/>
                  <a:pt x="189" y="105"/>
                  <a:pt x="189" y="105"/>
                </a:cubicBezTo>
                <a:cubicBezTo>
                  <a:pt x="189" y="103"/>
                  <a:pt x="190" y="100"/>
                  <a:pt x="190" y="97"/>
                </a:cubicBezTo>
                <a:cubicBezTo>
                  <a:pt x="190" y="95"/>
                  <a:pt x="189" y="92"/>
                  <a:pt x="189" y="90"/>
                </a:cubicBezTo>
                <a:cubicBezTo>
                  <a:pt x="195" y="89"/>
                  <a:pt x="195" y="89"/>
                  <a:pt x="195" y="89"/>
                </a:cubicBezTo>
                <a:cubicBezTo>
                  <a:pt x="197" y="88"/>
                  <a:pt x="197" y="87"/>
                  <a:pt x="197" y="86"/>
                </a:cubicBezTo>
                <a:cubicBezTo>
                  <a:pt x="197" y="83"/>
                  <a:pt x="196" y="80"/>
                  <a:pt x="196" y="78"/>
                </a:cubicBezTo>
                <a:cubicBezTo>
                  <a:pt x="196" y="77"/>
                  <a:pt x="195" y="76"/>
                  <a:pt x="194" y="76"/>
                </a:cubicBezTo>
                <a:cubicBezTo>
                  <a:pt x="194" y="76"/>
                  <a:pt x="194" y="76"/>
                  <a:pt x="193" y="76"/>
                </a:cubicBezTo>
                <a:cubicBezTo>
                  <a:pt x="187" y="77"/>
                  <a:pt x="187" y="77"/>
                  <a:pt x="187" y="77"/>
                </a:cubicBezTo>
                <a:cubicBezTo>
                  <a:pt x="186" y="72"/>
                  <a:pt x="184" y="67"/>
                  <a:pt x="182" y="62"/>
                </a:cubicBezTo>
                <a:cubicBezTo>
                  <a:pt x="188" y="59"/>
                  <a:pt x="188" y="59"/>
                  <a:pt x="188" y="59"/>
                </a:cubicBezTo>
                <a:cubicBezTo>
                  <a:pt x="189" y="59"/>
                  <a:pt x="189" y="57"/>
                  <a:pt x="189" y="56"/>
                </a:cubicBezTo>
                <a:cubicBezTo>
                  <a:pt x="188" y="54"/>
                  <a:pt x="186" y="51"/>
                  <a:pt x="185" y="49"/>
                </a:cubicBezTo>
                <a:cubicBezTo>
                  <a:pt x="185" y="48"/>
                  <a:pt x="184" y="48"/>
                  <a:pt x="183" y="48"/>
                </a:cubicBezTo>
                <a:cubicBezTo>
                  <a:pt x="183" y="48"/>
                  <a:pt x="182" y="48"/>
                  <a:pt x="182" y="48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4" y="46"/>
                  <a:pt x="171" y="42"/>
                  <a:pt x="167" y="38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72" y="33"/>
                  <a:pt x="172" y="31"/>
                  <a:pt x="172" y="31"/>
                </a:cubicBezTo>
                <a:cubicBezTo>
                  <a:pt x="170" y="28"/>
                  <a:pt x="168" y="26"/>
                  <a:pt x="166" y="25"/>
                </a:cubicBezTo>
                <a:cubicBezTo>
                  <a:pt x="165" y="24"/>
                  <a:pt x="165" y="24"/>
                  <a:pt x="164" y="24"/>
                </a:cubicBezTo>
                <a:cubicBezTo>
                  <a:pt x="163" y="24"/>
                  <a:pt x="163" y="24"/>
                  <a:pt x="162" y="25"/>
                </a:cubicBezTo>
                <a:cubicBezTo>
                  <a:pt x="158" y="29"/>
                  <a:pt x="158" y="29"/>
                  <a:pt x="158" y="29"/>
                </a:cubicBezTo>
                <a:cubicBezTo>
                  <a:pt x="154" y="26"/>
                  <a:pt x="150" y="23"/>
                  <a:pt x="146" y="20"/>
                </a:cubicBezTo>
                <a:cubicBezTo>
                  <a:pt x="148" y="14"/>
                  <a:pt x="148" y="14"/>
                  <a:pt x="148" y="14"/>
                </a:cubicBezTo>
                <a:cubicBezTo>
                  <a:pt x="149" y="13"/>
                  <a:pt x="148" y="12"/>
                  <a:pt x="147" y="12"/>
                </a:cubicBezTo>
                <a:cubicBezTo>
                  <a:pt x="145" y="10"/>
                  <a:pt x="142" y="9"/>
                  <a:pt x="140" y="8"/>
                </a:cubicBezTo>
                <a:cubicBezTo>
                  <a:pt x="139" y="8"/>
                  <a:pt x="139" y="7"/>
                  <a:pt x="139" y="7"/>
                </a:cubicBezTo>
                <a:cubicBezTo>
                  <a:pt x="138" y="7"/>
                  <a:pt x="137" y="8"/>
                  <a:pt x="137" y="9"/>
                </a:cubicBezTo>
                <a:cubicBezTo>
                  <a:pt x="134" y="14"/>
                  <a:pt x="134" y="14"/>
                  <a:pt x="134" y="14"/>
                </a:cubicBezTo>
                <a:cubicBezTo>
                  <a:pt x="129" y="12"/>
                  <a:pt x="124" y="11"/>
                  <a:pt x="119" y="10"/>
                </a:cubicBezTo>
                <a:cubicBezTo>
                  <a:pt x="120" y="3"/>
                  <a:pt x="120" y="3"/>
                  <a:pt x="120" y="3"/>
                </a:cubicBezTo>
                <a:cubicBezTo>
                  <a:pt x="120" y="2"/>
                  <a:pt x="120" y="1"/>
                  <a:pt x="118" y="1"/>
                </a:cubicBezTo>
                <a:cubicBezTo>
                  <a:pt x="116" y="0"/>
                  <a:pt x="113" y="0"/>
                  <a:pt x="1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09" y="0"/>
                  <a:pt x="108" y="0"/>
                  <a:pt x="107" y="1"/>
                </a:cubicBezTo>
                <a:cubicBezTo>
                  <a:pt x="106" y="7"/>
                  <a:pt x="106" y="7"/>
                  <a:pt x="106" y="7"/>
                </a:cubicBezTo>
                <a:cubicBezTo>
                  <a:pt x="104" y="7"/>
                  <a:pt x="101" y="7"/>
                  <a:pt x="99" y="7"/>
                </a:cubicBezTo>
                <a:cubicBezTo>
                  <a:pt x="96" y="7"/>
                  <a:pt x="94" y="7"/>
                  <a:pt x="91" y="7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0"/>
                  <a:pt x="79" y="1"/>
                </a:cubicBezTo>
                <a:cubicBezTo>
                  <a:pt x="78" y="1"/>
                  <a:pt x="77" y="2"/>
                  <a:pt x="77" y="3"/>
                </a:cubicBezTo>
                <a:cubicBezTo>
                  <a:pt x="78" y="10"/>
                  <a:pt x="78" y="10"/>
                  <a:pt x="78" y="10"/>
                </a:cubicBezTo>
                <a:cubicBezTo>
                  <a:pt x="73" y="11"/>
                  <a:pt x="68" y="12"/>
                  <a:pt x="64" y="14"/>
                </a:cubicBezTo>
                <a:cubicBezTo>
                  <a:pt x="61" y="9"/>
                  <a:pt x="61" y="9"/>
                  <a:pt x="61" y="9"/>
                </a:cubicBezTo>
                <a:cubicBezTo>
                  <a:pt x="60" y="8"/>
                  <a:pt x="60" y="7"/>
                  <a:pt x="59" y="7"/>
                </a:cubicBezTo>
                <a:cubicBezTo>
                  <a:pt x="58" y="7"/>
                  <a:pt x="58" y="8"/>
                  <a:pt x="58" y="8"/>
                </a:cubicBezTo>
                <a:cubicBezTo>
                  <a:pt x="55" y="9"/>
                  <a:pt x="53" y="10"/>
                  <a:pt x="50" y="12"/>
                </a:cubicBezTo>
                <a:cubicBezTo>
                  <a:pt x="49" y="12"/>
                  <a:pt x="49" y="13"/>
                  <a:pt x="49" y="14"/>
                </a:cubicBezTo>
                <a:cubicBezTo>
                  <a:pt x="52" y="20"/>
                  <a:pt x="52" y="20"/>
                  <a:pt x="52" y="20"/>
                </a:cubicBezTo>
                <a:cubicBezTo>
                  <a:pt x="48" y="23"/>
                  <a:pt x="44" y="26"/>
                  <a:pt x="40" y="29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4"/>
                  <a:pt x="34" y="24"/>
                  <a:pt x="34" y="24"/>
                </a:cubicBezTo>
                <a:cubicBezTo>
                  <a:pt x="33" y="24"/>
                  <a:pt x="32" y="24"/>
                  <a:pt x="32" y="25"/>
                </a:cubicBezTo>
                <a:cubicBezTo>
                  <a:pt x="30" y="26"/>
                  <a:pt x="28" y="28"/>
                  <a:pt x="26" y="31"/>
                </a:cubicBezTo>
                <a:cubicBezTo>
                  <a:pt x="25" y="31"/>
                  <a:pt x="25" y="33"/>
                  <a:pt x="26" y="34"/>
                </a:cubicBezTo>
                <a:cubicBezTo>
                  <a:pt x="30" y="38"/>
                  <a:pt x="30" y="38"/>
                  <a:pt x="30" y="38"/>
                </a:cubicBezTo>
                <a:cubicBezTo>
                  <a:pt x="27" y="42"/>
                  <a:pt x="24" y="46"/>
                  <a:pt x="21" y="50"/>
                </a:cubicBezTo>
                <a:cubicBezTo>
                  <a:pt x="16" y="48"/>
                  <a:pt x="16" y="48"/>
                  <a:pt x="16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3" y="48"/>
                  <a:pt x="13" y="49"/>
                </a:cubicBezTo>
                <a:cubicBezTo>
                  <a:pt x="11" y="51"/>
                  <a:pt x="10" y="54"/>
                  <a:pt x="9" y="56"/>
                </a:cubicBezTo>
                <a:cubicBezTo>
                  <a:pt x="8" y="57"/>
                  <a:pt x="9" y="59"/>
                  <a:pt x="10" y="59"/>
                </a:cubicBezTo>
                <a:cubicBezTo>
                  <a:pt x="15" y="62"/>
                  <a:pt x="15" y="62"/>
                  <a:pt x="15" y="62"/>
                </a:cubicBezTo>
                <a:cubicBezTo>
                  <a:pt x="13" y="67"/>
                  <a:pt x="12" y="72"/>
                  <a:pt x="10" y="77"/>
                </a:cubicBezTo>
                <a:cubicBezTo>
                  <a:pt x="4" y="76"/>
                  <a:pt x="4" y="76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6"/>
                  <a:pt x="2" y="77"/>
                  <a:pt x="2" y="78"/>
                </a:cubicBezTo>
                <a:cubicBezTo>
                  <a:pt x="1" y="80"/>
                  <a:pt x="1" y="83"/>
                  <a:pt x="0" y="86"/>
                </a:cubicBezTo>
                <a:cubicBezTo>
                  <a:pt x="0" y="87"/>
                  <a:pt x="1" y="88"/>
                  <a:pt x="2" y="89"/>
                </a:cubicBezTo>
                <a:cubicBezTo>
                  <a:pt x="8" y="90"/>
                  <a:pt x="8" y="90"/>
                  <a:pt x="8" y="90"/>
                </a:cubicBezTo>
                <a:cubicBezTo>
                  <a:pt x="8" y="92"/>
                  <a:pt x="8" y="95"/>
                  <a:pt x="8" y="97"/>
                </a:cubicBezTo>
                <a:cubicBezTo>
                  <a:pt x="8" y="100"/>
                  <a:pt x="8" y="103"/>
                  <a:pt x="8" y="105"/>
                </a:cubicBezTo>
                <a:cubicBezTo>
                  <a:pt x="2" y="106"/>
                  <a:pt x="2" y="106"/>
                  <a:pt x="2" y="106"/>
                </a:cubicBezTo>
                <a:cubicBezTo>
                  <a:pt x="1" y="106"/>
                  <a:pt x="0" y="107"/>
                  <a:pt x="0" y="109"/>
                </a:cubicBezTo>
                <a:cubicBezTo>
                  <a:pt x="1" y="112"/>
                  <a:pt x="1" y="114"/>
                  <a:pt x="2" y="117"/>
                </a:cubicBezTo>
                <a:cubicBezTo>
                  <a:pt x="2" y="118"/>
                  <a:pt x="3" y="119"/>
                  <a:pt x="4" y="119"/>
                </a:cubicBezTo>
                <a:cubicBezTo>
                  <a:pt x="4" y="119"/>
                  <a:pt x="4" y="119"/>
                  <a:pt x="4" y="119"/>
                </a:cubicBezTo>
                <a:cubicBezTo>
                  <a:pt x="10" y="118"/>
                  <a:pt x="10" y="118"/>
                  <a:pt x="10" y="118"/>
                </a:cubicBezTo>
                <a:cubicBezTo>
                  <a:pt x="12" y="123"/>
                  <a:pt x="13" y="128"/>
                  <a:pt x="15" y="133"/>
                </a:cubicBezTo>
                <a:cubicBezTo>
                  <a:pt x="10" y="136"/>
                  <a:pt x="10" y="136"/>
                  <a:pt x="10" y="136"/>
                </a:cubicBezTo>
                <a:cubicBezTo>
                  <a:pt x="9" y="136"/>
                  <a:pt x="8" y="137"/>
                  <a:pt x="9" y="139"/>
                </a:cubicBezTo>
                <a:cubicBezTo>
                  <a:pt x="10" y="141"/>
                  <a:pt x="11" y="144"/>
                  <a:pt x="13" y="146"/>
                </a:cubicBezTo>
                <a:cubicBezTo>
                  <a:pt x="13" y="147"/>
                  <a:pt x="14" y="147"/>
                  <a:pt x="15" y="147"/>
                </a:cubicBezTo>
                <a:cubicBezTo>
                  <a:pt x="15" y="147"/>
                  <a:pt x="15" y="147"/>
                  <a:pt x="16" y="147"/>
                </a:cubicBezTo>
                <a:cubicBezTo>
                  <a:pt x="21" y="144"/>
                  <a:pt x="21" y="144"/>
                  <a:pt x="21" y="144"/>
                </a:cubicBezTo>
                <a:cubicBezTo>
                  <a:pt x="24" y="149"/>
                  <a:pt x="27" y="153"/>
                  <a:pt x="30" y="157"/>
                </a:cubicBezTo>
                <a:cubicBezTo>
                  <a:pt x="26" y="161"/>
                  <a:pt x="26" y="161"/>
                  <a:pt x="26" y="161"/>
                </a:cubicBezTo>
                <a:cubicBezTo>
                  <a:pt x="25" y="162"/>
                  <a:pt x="25" y="163"/>
                  <a:pt x="26" y="164"/>
                </a:cubicBezTo>
                <a:cubicBezTo>
                  <a:pt x="28" y="166"/>
                  <a:pt x="30" y="168"/>
                  <a:pt x="32" y="170"/>
                </a:cubicBezTo>
                <a:cubicBezTo>
                  <a:pt x="32" y="171"/>
                  <a:pt x="33" y="171"/>
                  <a:pt x="34" y="171"/>
                </a:cubicBezTo>
                <a:cubicBezTo>
                  <a:pt x="34" y="171"/>
                  <a:pt x="35" y="171"/>
                  <a:pt x="35" y="170"/>
                </a:cubicBezTo>
                <a:cubicBezTo>
                  <a:pt x="40" y="166"/>
                  <a:pt x="40" y="166"/>
                  <a:pt x="40" y="166"/>
                </a:cubicBezTo>
                <a:cubicBezTo>
                  <a:pt x="44" y="169"/>
                  <a:pt x="48" y="172"/>
                  <a:pt x="52" y="175"/>
                </a:cubicBezTo>
                <a:cubicBezTo>
                  <a:pt x="49" y="180"/>
                  <a:pt x="49" y="180"/>
                  <a:pt x="49" y="180"/>
                </a:cubicBezTo>
                <a:cubicBezTo>
                  <a:pt x="49" y="181"/>
                  <a:pt x="49" y="183"/>
                  <a:pt x="50" y="183"/>
                </a:cubicBezTo>
                <a:cubicBezTo>
                  <a:pt x="53" y="185"/>
                  <a:pt x="55" y="186"/>
                  <a:pt x="58" y="187"/>
                </a:cubicBezTo>
                <a:cubicBezTo>
                  <a:pt x="58" y="187"/>
                  <a:pt x="58" y="187"/>
                  <a:pt x="59" y="187"/>
                </a:cubicBezTo>
                <a:cubicBezTo>
                  <a:pt x="60" y="187"/>
                  <a:pt x="60" y="187"/>
                  <a:pt x="61" y="186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68" y="183"/>
                  <a:pt x="73" y="184"/>
                  <a:pt x="78" y="185"/>
                </a:cubicBezTo>
                <a:cubicBezTo>
                  <a:pt x="77" y="191"/>
                  <a:pt x="77" y="191"/>
                  <a:pt x="77" y="191"/>
                </a:cubicBezTo>
                <a:cubicBezTo>
                  <a:pt x="77" y="193"/>
                  <a:pt x="78" y="194"/>
                  <a:pt x="79" y="194"/>
                </a:cubicBezTo>
                <a:cubicBezTo>
                  <a:pt x="82" y="194"/>
                  <a:pt x="85" y="195"/>
                  <a:pt x="88" y="195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89" y="195"/>
                  <a:pt x="90" y="195"/>
                  <a:pt x="90" y="193"/>
                </a:cubicBezTo>
                <a:cubicBezTo>
                  <a:pt x="91" y="187"/>
                  <a:pt x="91" y="187"/>
                  <a:pt x="91" y="187"/>
                </a:cubicBezTo>
                <a:cubicBezTo>
                  <a:pt x="94" y="187"/>
                  <a:pt x="96" y="188"/>
                  <a:pt x="99" y="188"/>
                </a:cubicBezTo>
                <a:cubicBezTo>
                  <a:pt x="101" y="188"/>
                  <a:pt x="104" y="187"/>
                  <a:pt x="106" y="187"/>
                </a:cubicBezTo>
                <a:cubicBezTo>
                  <a:pt x="107" y="193"/>
                  <a:pt x="107" y="193"/>
                  <a:pt x="107" y="193"/>
                </a:cubicBezTo>
                <a:cubicBezTo>
                  <a:pt x="108" y="195"/>
                  <a:pt x="109" y="195"/>
                  <a:pt x="110" y="195"/>
                </a:cubicBezTo>
                <a:cubicBezTo>
                  <a:pt x="110" y="195"/>
                  <a:pt x="110" y="195"/>
                  <a:pt x="110" y="195"/>
                </a:cubicBezTo>
                <a:cubicBezTo>
                  <a:pt x="113" y="195"/>
                  <a:pt x="116" y="194"/>
                  <a:pt x="118" y="194"/>
                </a:cubicBezTo>
                <a:cubicBezTo>
                  <a:pt x="120" y="194"/>
                  <a:pt x="120" y="193"/>
                  <a:pt x="120" y="191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24" y="184"/>
                  <a:pt x="129" y="183"/>
                  <a:pt x="134" y="181"/>
                </a:cubicBezTo>
                <a:cubicBezTo>
                  <a:pt x="137" y="186"/>
                  <a:pt x="137" y="186"/>
                  <a:pt x="137" y="186"/>
                </a:cubicBezTo>
                <a:cubicBezTo>
                  <a:pt x="137" y="187"/>
                  <a:pt x="138" y="187"/>
                  <a:pt x="139" y="187"/>
                </a:cubicBezTo>
                <a:cubicBezTo>
                  <a:pt x="139" y="187"/>
                  <a:pt x="139" y="187"/>
                  <a:pt x="140" y="187"/>
                </a:cubicBezTo>
                <a:cubicBezTo>
                  <a:pt x="142" y="186"/>
                  <a:pt x="145" y="185"/>
                  <a:pt x="147" y="183"/>
                </a:cubicBezTo>
                <a:cubicBezTo>
                  <a:pt x="148" y="183"/>
                  <a:pt x="149" y="181"/>
                  <a:pt x="148" y="180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50" y="172"/>
                  <a:pt x="154" y="169"/>
                  <a:pt x="158" y="166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3" y="171"/>
                  <a:pt x="163" y="171"/>
                  <a:pt x="164" y="171"/>
                </a:cubicBezTo>
                <a:cubicBezTo>
                  <a:pt x="165" y="171"/>
                  <a:pt x="165" y="171"/>
                  <a:pt x="166" y="170"/>
                </a:cubicBezTo>
                <a:cubicBezTo>
                  <a:pt x="168" y="168"/>
                  <a:pt x="170" y="166"/>
                  <a:pt x="172" y="164"/>
                </a:cubicBezTo>
                <a:cubicBezTo>
                  <a:pt x="172" y="163"/>
                  <a:pt x="172" y="162"/>
                  <a:pt x="172" y="161"/>
                </a:cubicBezTo>
                <a:cubicBezTo>
                  <a:pt x="167" y="157"/>
                  <a:pt x="167" y="157"/>
                  <a:pt x="167" y="157"/>
                </a:cubicBezTo>
                <a:cubicBezTo>
                  <a:pt x="171" y="153"/>
                  <a:pt x="174" y="149"/>
                  <a:pt x="176" y="144"/>
                </a:cubicBezTo>
                <a:cubicBezTo>
                  <a:pt x="182" y="147"/>
                  <a:pt x="182" y="147"/>
                  <a:pt x="182" y="147"/>
                </a:cubicBezTo>
                <a:cubicBezTo>
                  <a:pt x="182" y="147"/>
                  <a:pt x="183" y="147"/>
                  <a:pt x="183" y="147"/>
                </a:cubicBezTo>
                <a:cubicBezTo>
                  <a:pt x="184" y="147"/>
                  <a:pt x="185" y="147"/>
                  <a:pt x="185" y="146"/>
                </a:cubicBezTo>
                <a:cubicBezTo>
                  <a:pt x="186" y="144"/>
                  <a:pt x="188" y="141"/>
                  <a:pt x="189" y="139"/>
                </a:cubicBezTo>
                <a:cubicBezTo>
                  <a:pt x="189" y="137"/>
                  <a:pt x="189" y="136"/>
                  <a:pt x="188" y="136"/>
                </a:cubicBezTo>
                <a:cubicBezTo>
                  <a:pt x="182" y="133"/>
                  <a:pt x="182" y="133"/>
                  <a:pt x="182" y="133"/>
                </a:cubicBezTo>
                <a:cubicBezTo>
                  <a:pt x="184" y="128"/>
                  <a:pt x="186" y="123"/>
                  <a:pt x="187" y="118"/>
                </a:cubicBezTo>
                <a:cubicBezTo>
                  <a:pt x="193" y="119"/>
                  <a:pt x="193" y="119"/>
                  <a:pt x="193" y="119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95" y="119"/>
                  <a:pt x="196" y="118"/>
                  <a:pt x="196" y="117"/>
                </a:cubicBezTo>
                <a:cubicBezTo>
                  <a:pt x="196" y="114"/>
                  <a:pt x="197" y="112"/>
                  <a:pt x="197" y="109"/>
                </a:cubicBezTo>
                <a:cubicBezTo>
                  <a:pt x="197" y="107"/>
                  <a:pt x="197" y="106"/>
                  <a:pt x="195" y="106"/>
                </a:cubicBezTo>
                <a:close/>
              </a:path>
            </a:pathLst>
          </a:custGeom>
          <a:solidFill>
            <a:schemeClr val="accent2">
              <a:alpha val="60000"/>
            </a:schemeClr>
          </a:solidFill>
          <a:ln w="19050" cap="rnd">
            <a:solidFill>
              <a:schemeClr val="accent2"/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31E60D8-063E-4C06-A109-93D2F38EE936}"/>
              </a:ext>
            </a:extLst>
          </p:cNvPr>
          <p:cNvSpPr/>
          <p:nvPr/>
        </p:nvSpPr>
        <p:spPr>
          <a:xfrm>
            <a:off x="6886346" y="3829089"/>
            <a:ext cx="20186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Устные загадки и головоломки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Головоломки в виде геометрических фигур (к примеру, Танграм)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D38B577-3C23-49BE-B339-17B13B9B239B}"/>
              </a:ext>
            </a:extLst>
          </p:cNvPr>
          <p:cNvSpPr/>
          <p:nvPr/>
        </p:nvSpPr>
        <p:spPr>
          <a:xfrm>
            <a:off x="6690373" y="5785155"/>
            <a:ext cx="2474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Загадки и головоломки</a:t>
            </a:r>
            <a:endParaRPr lang="en-US" dirty="0"/>
          </a:p>
        </p:txBody>
      </p:sp>
      <p:sp>
        <p:nvSpPr>
          <p:cNvPr id="67" name="Freeform 8">
            <a:extLst>
              <a:ext uri="{FF2B5EF4-FFF2-40B4-BE49-F238E27FC236}">
                <a16:creationId xmlns:a16="http://schemas.microsoft.com/office/drawing/2014/main" id="{FEEBBE2B-E560-4EE8-B142-568D5477379C}"/>
              </a:ext>
            </a:extLst>
          </p:cNvPr>
          <p:cNvSpPr>
            <a:spLocks/>
          </p:cNvSpPr>
          <p:nvPr/>
        </p:nvSpPr>
        <p:spPr bwMode="auto">
          <a:xfrm>
            <a:off x="8837257" y="2862889"/>
            <a:ext cx="1626308" cy="1605920"/>
          </a:xfrm>
          <a:custGeom>
            <a:avLst/>
            <a:gdLst>
              <a:gd name="T0" fmla="*/ 135 w 146"/>
              <a:gd name="T1" fmla="*/ 77 h 144"/>
              <a:gd name="T2" fmla="*/ 144 w 146"/>
              <a:gd name="T3" fmla="*/ 65 h 144"/>
              <a:gd name="T4" fmla="*/ 143 w 146"/>
              <a:gd name="T5" fmla="*/ 53 h 144"/>
              <a:gd name="T6" fmla="*/ 141 w 146"/>
              <a:gd name="T7" fmla="*/ 51 h 144"/>
              <a:gd name="T8" fmla="*/ 129 w 146"/>
              <a:gd name="T9" fmla="*/ 45 h 144"/>
              <a:gd name="T10" fmla="*/ 135 w 146"/>
              <a:gd name="T11" fmla="*/ 39 h 144"/>
              <a:gd name="T12" fmla="*/ 131 w 146"/>
              <a:gd name="T13" fmla="*/ 27 h 144"/>
              <a:gd name="T14" fmla="*/ 128 w 146"/>
              <a:gd name="T15" fmla="*/ 27 h 144"/>
              <a:gd name="T16" fmla="*/ 113 w 146"/>
              <a:gd name="T17" fmla="*/ 25 h 144"/>
              <a:gd name="T18" fmla="*/ 117 w 146"/>
              <a:gd name="T19" fmla="*/ 14 h 144"/>
              <a:gd name="T20" fmla="*/ 108 w 146"/>
              <a:gd name="T21" fmla="*/ 9 h 144"/>
              <a:gd name="T22" fmla="*/ 101 w 146"/>
              <a:gd name="T23" fmla="*/ 17 h 144"/>
              <a:gd name="T24" fmla="*/ 92 w 146"/>
              <a:gd name="T25" fmla="*/ 13 h 144"/>
              <a:gd name="T26" fmla="*/ 92 w 146"/>
              <a:gd name="T27" fmla="*/ 2 h 144"/>
              <a:gd name="T28" fmla="*/ 82 w 146"/>
              <a:gd name="T29" fmla="*/ 0 h 144"/>
              <a:gd name="T30" fmla="*/ 78 w 146"/>
              <a:gd name="T31" fmla="*/ 10 h 144"/>
              <a:gd name="T32" fmla="*/ 73 w 146"/>
              <a:gd name="T33" fmla="*/ 10 h 144"/>
              <a:gd name="T34" fmla="*/ 66 w 146"/>
              <a:gd name="T35" fmla="*/ 1 h 144"/>
              <a:gd name="T36" fmla="*/ 64 w 146"/>
              <a:gd name="T37" fmla="*/ 0 h 144"/>
              <a:gd name="T38" fmla="*/ 52 w 146"/>
              <a:gd name="T39" fmla="*/ 4 h 144"/>
              <a:gd name="T40" fmla="*/ 45 w 146"/>
              <a:gd name="T41" fmla="*/ 17 h 144"/>
              <a:gd name="T42" fmla="*/ 38 w 146"/>
              <a:gd name="T43" fmla="*/ 8 h 144"/>
              <a:gd name="T44" fmla="*/ 29 w 146"/>
              <a:gd name="T45" fmla="*/ 14 h 144"/>
              <a:gd name="T46" fmla="*/ 33 w 146"/>
              <a:gd name="T47" fmla="*/ 25 h 144"/>
              <a:gd name="T48" fmla="*/ 18 w 146"/>
              <a:gd name="T49" fmla="*/ 27 h 144"/>
              <a:gd name="T50" fmla="*/ 15 w 146"/>
              <a:gd name="T51" fmla="*/ 27 h 144"/>
              <a:gd name="T52" fmla="*/ 10 w 146"/>
              <a:gd name="T53" fmla="*/ 38 h 144"/>
              <a:gd name="T54" fmla="*/ 14 w 146"/>
              <a:gd name="T55" fmla="*/ 52 h 144"/>
              <a:gd name="T56" fmla="*/ 5 w 146"/>
              <a:gd name="T57" fmla="*/ 51 h 144"/>
              <a:gd name="T58" fmla="*/ 3 w 146"/>
              <a:gd name="T59" fmla="*/ 53 h 144"/>
              <a:gd name="T60" fmla="*/ 2 w 146"/>
              <a:gd name="T61" fmla="*/ 65 h 144"/>
              <a:gd name="T62" fmla="*/ 11 w 146"/>
              <a:gd name="T63" fmla="*/ 77 h 144"/>
              <a:gd name="T64" fmla="*/ 1 w 146"/>
              <a:gd name="T65" fmla="*/ 81 h 144"/>
              <a:gd name="T66" fmla="*/ 5 w 146"/>
              <a:gd name="T67" fmla="*/ 92 h 144"/>
              <a:gd name="T68" fmla="*/ 14 w 146"/>
              <a:gd name="T69" fmla="*/ 91 h 144"/>
              <a:gd name="T70" fmla="*/ 18 w 146"/>
              <a:gd name="T71" fmla="*/ 100 h 144"/>
              <a:gd name="T72" fmla="*/ 10 w 146"/>
              <a:gd name="T73" fmla="*/ 108 h 144"/>
              <a:gd name="T74" fmla="*/ 17 w 146"/>
              <a:gd name="T75" fmla="*/ 117 h 144"/>
              <a:gd name="T76" fmla="*/ 26 w 146"/>
              <a:gd name="T77" fmla="*/ 112 h 144"/>
              <a:gd name="T78" fmla="*/ 28 w 146"/>
              <a:gd name="T79" fmla="*/ 126 h 144"/>
              <a:gd name="T80" fmla="*/ 37 w 146"/>
              <a:gd name="T81" fmla="*/ 135 h 144"/>
              <a:gd name="T82" fmla="*/ 40 w 146"/>
              <a:gd name="T83" fmla="*/ 134 h 144"/>
              <a:gd name="T84" fmla="*/ 53 w 146"/>
              <a:gd name="T85" fmla="*/ 130 h 144"/>
              <a:gd name="T86" fmla="*/ 52 w 146"/>
              <a:gd name="T87" fmla="*/ 139 h 144"/>
              <a:gd name="T88" fmla="*/ 64 w 146"/>
              <a:gd name="T89" fmla="*/ 144 h 144"/>
              <a:gd name="T90" fmla="*/ 66 w 146"/>
              <a:gd name="T91" fmla="*/ 142 h 144"/>
              <a:gd name="T92" fmla="*/ 73 w 146"/>
              <a:gd name="T93" fmla="*/ 134 h 144"/>
              <a:gd name="T94" fmla="*/ 80 w 146"/>
              <a:gd name="T95" fmla="*/ 142 h 144"/>
              <a:gd name="T96" fmla="*/ 82 w 146"/>
              <a:gd name="T97" fmla="*/ 144 h 144"/>
              <a:gd name="T98" fmla="*/ 94 w 146"/>
              <a:gd name="T99" fmla="*/ 139 h 144"/>
              <a:gd name="T100" fmla="*/ 101 w 146"/>
              <a:gd name="T101" fmla="*/ 127 h 144"/>
              <a:gd name="T102" fmla="*/ 108 w 146"/>
              <a:gd name="T103" fmla="*/ 135 h 144"/>
              <a:gd name="T104" fmla="*/ 118 w 146"/>
              <a:gd name="T105" fmla="*/ 130 h 144"/>
              <a:gd name="T106" fmla="*/ 113 w 146"/>
              <a:gd name="T107" fmla="*/ 119 h 144"/>
              <a:gd name="T108" fmla="*/ 128 w 146"/>
              <a:gd name="T109" fmla="*/ 117 h 144"/>
              <a:gd name="T110" fmla="*/ 131 w 146"/>
              <a:gd name="T111" fmla="*/ 116 h 144"/>
              <a:gd name="T112" fmla="*/ 136 w 146"/>
              <a:gd name="T113" fmla="*/ 105 h 144"/>
              <a:gd name="T114" fmla="*/ 132 w 146"/>
              <a:gd name="T115" fmla="*/ 92 h 144"/>
              <a:gd name="T116" fmla="*/ 141 w 146"/>
              <a:gd name="T117" fmla="*/ 92 h 144"/>
              <a:gd name="T118" fmla="*/ 144 w 146"/>
              <a:gd name="T119" fmla="*/ 91 h 144"/>
              <a:gd name="T120" fmla="*/ 144 w 146"/>
              <a:gd name="T121" fmla="*/ 79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6" h="144">
                <a:moveTo>
                  <a:pt x="144" y="79"/>
                </a:moveTo>
                <a:cubicBezTo>
                  <a:pt x="135" y="77"/>
                  <a:pt x="135" y="77"/>
                  <a:pt x="135" y="77"/>
                </a:cubicBezTo>
                <a:cubicBezTo>
                  <a:pt x="135" y="73"/>
                  <a:pt x="135" y="70"/>
                  <a:pt x="135" y="67"/>
                </a:cubicBezTo>
                <a:cubicBezTo>
                  <a:pt x="144" y="65"/>
                  <a:pt x="144" y="65"/>
                  <a:pt x="144" y="65"/>
                </a:cubicBezTo>
                <a:cubicBezTo>
                  <a:pt x="145" y="65"/>
                  <a:pt x="146" y="64"/>
                  <a:pt x="145" y="62"/>
                </a:cubicBezTo>
                <a:cubicBezTo>
                  <a:pt x="145" y="59"/>
                  <a:pt x="144" y="56"/>
                  <a:pt x="143" y="53"/>
                </a:cubicBezTo>
                <a:cubicBezTo>
                  <a:pt x="143" y="52"/>
                  <a:pt x="142" y="51"/>
                  <a:pt x="141" y="51"/>
                </a:cubicBezTo>
                <a:cubicBezTo>
                  <a:pt x="141" y="51"/>
                  <a:pt x="141" y="51"/>
                  <a:pt x="141" y="51"/>
                </a:cubicBezTo>
                <a:cubicBezTo>
                  <a:pt x="132" y="53"/>
                  <a:pt x="132" y="53"/>
                  <a:pt x="132" y="53"/>
                </a:cubicBezTo>
                <a:cubicBezTo>
                  <a:pt x="131" y="50"/>
                  <a:pt x="130" y="47"/>
                  <a:pt x="129" y="45"/>
                </a:cubicBezTo>
                <a:cubicBezTo>
                  <a:pt x="129" y="44"/>
                  <a:pt x="128" y="44"/>
                  <a:pt x="128" y="44"/>
                </a:cubicBezTo>
                <a:cubicBezTo>
                  <a:pt x="135" y="39"/>
                  <a:pt x="135" y="39"/>
                  <a:pt x="135" y="39"/>
                </a:cubicBezTo>
                <a:cubicBezTo>
                  <a:pt x="136" y="38"/>
                  <a:pt x="137" y="37"/>
                  <a:pt x="136" y="36"/>
                </a:cubicBezTo>
                <a:cubicBezTo>
                  <a:pt x="134" y="33"/>
                  <a:pt x="133" y="30"/>
                  <a:pt x="131" y="27"/>
                </a:cubicBezTo>
                <a:cubicBezTo>
                  <a:pt x="130" y="27"/>
                  <a:pt x="130" y="27"/>
                  <a:pt x="129" y="27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18" y="29"/>
                  <a:pt x="116" y="27"/>
                  <a:pt x="113" y="25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9" y="16"/>
                  <a:pt x="118" y="15"/>
                  <a:pt x="117" y="14"/>
                </a:cubicBezTo>
                <a:cubicBezTo>
                  <a:pt x="115" y="12"/>
                  <a:pt x="112" y="10"/>
                  <a:pt x="109" y="9"/>
                </a:cubicBezTo>
                <a:cubicBezTo>
                  <a:pt x="109" y="9"/>
                  <a:pt x="108" y="9"/>
                  <a:pt x="108" y="9"/>
                </a:cubicBezTo>
                <a:cubicBezTo>
                  <a:pt x="107" y="9"/>
                  <a:pt x="107" y="9"/>
                  <a:pt x="106" y="10"/>
                </a:cubicBezTo>
                <a:cubicBezTo>
                  <a:pt x="101" y="17"/>
                  <a:pt x="101" y="17"/>
                  <a:pt x="101" y="17"/>
                </a:cubicBezTo>
                <a:cubicBezTo>
                  <a:pt x="99" y="15"/>
                  <a:pt x="96" y="14"/>
                  <a:pt x="93" y="13"/>
                </a:cubicBezTo>
                <a:cubicBezTo>
                  <a:pt x="93" y="13"/>
                  <a:pt x="92" y="13"/>
                  <a:pt x="92" y="13"/>
                </a:cubicBezTo>
                <a:cubicBezTo>
                  <a:pt x="94" y="4"/>
                  <a:pt x="94" y="4"/>
                  <a:pt x="94" y="4"/>
                </a:cubicBezTo>
                <a:cubicBezTo>
                  <a:pt x="94" y="3"/>
                  <a:pt x="93" y="2"/>
                  <a:pt x="92" y="2"/>
                </a:cubicBezTo>
                <a:cubicBezTo>
                  <a:pt x="89" y="1"/>
                  <a:pt x="86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0" y="0"/>
                  <a:pt x="80" y="2"/>
                </a:cubicBezTo>
                <a:cubicBezTo>
                  <a:pt x="78" y="10"/>
                  <a:pt x="78" y="10"/>
                  <a:pt x="78" y="10"/>
                </a:cubicBezTo>
                <a:cubicBezTo>
                  <a:pt x="76" y="10"/>
                  <a:pt x="75" y="10"/>
                  <a:pt x="73" y="10"/>
                </a:cubicBezTo>
                <a:cubicBezTo>
                  <a:pt x="73" y="10"/>
                  <a:pt x="73" y="10"/>
                  <a:pt x="73" y="10"/>
                </a:cubicBezTo>
                <a:cubicBezTo>
                  <a:pt x="71" y="10"/>
                  <a:pt x="70" y="10"/>
                  <a:pt x="68" y="10"/>
                </a:cubicBezTo>
                <a:cubicBezTo>
                  <a:pt x="66" y="1"/>
                  <a:pt x="66" y="1"/>
                  <a:pt x="66" y="1"/>
                </a:cubicBezTo>
                <a:cubicBezTo>
                  <a:pt x="66" y="0"/>
                  <a:pt x="65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0" y="0"/>
                  <a:pt x="57" y="1"/>
                  <a:pt x="54" y="2"/>
                </a:cubicBezTo>
                <a:cubicBezTo>
                  <a:pt x="53" y="2"/>
                  <a:pt x="52" y="3"/>
                  <a:pt x="52" y="4"/>
                </a:cubicBezTo>
                <a:cubicBezTo>
                  <a:pt x="54" y="13"/>
                  <a:pt x="54" y="13"/>
                  <a:pt x="54" y="13"/>
                </a:cubicBezTo>
                <a:cubicBezTo>
                  <a:pt x="51" y="14"/>
                  <a:pt x="48" y="15"/>
                  <a:pt x="45" y="17"/>
                </a:cubicBezTo>
                <a:cubicBezTo>
                  <a:pt x="40" y="9"/>
                  <a:pt x="40" y="9"/>
                  <a:pt x="40" y="9"/>
                </a:cubicBezTo>
                <a:cubicBezTo>
                  <a:pt x="39" y="9"/>
                  <a:pt x="39" y="8"/>
                  <a:pt x="38" y="8"/>
                </a:cubicBezTo>
                <a:cubicBezTo>
                  <a:pt x="38" y="8"/>
                  <a:pt x="37" y="8"/>
                  <a:pt x="37" y="9"/>
                </a:cubicBezTo>
                <a:cubicBezTo>
                  <a:pt x="34" y="10"/>
                  <a:pt x="31" y="12"/>
                  <a:pt x="29" y="14"/>
                </a:cubicBezTo>
                <a:cubicBezTo>
                  <a:pt x="28" y="15"/>
                  <a:pt x="27" y="16"/>
                  <a:pt x="28" y="17"/>
                </a:cubicBezTo>
                <a:cubicBezTo>
                  <a:pt x="33" y="25"/>
                  <a:pt x="33" y="25"/>
                  <a:pt x="33" y="25"/>
                </a:cubicBezTo>
                <a:cubicBezTo>
                  <a:pt x="30" y="27"/>
                  <a:pt x="28" y="29"/>
                  <a:pt x="26" y="31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6"/>
                  <a:pt x="17" y="26"/>
                  <a:pt x="17" y="26"/>
                </a:cubicBezTo>
                <a:cubicBezTo>
                  <a:pt x="16" y="26"/>
                  <a:pt x="16" y="27"/>
                  <a:pt x="15" y="27"/>
                </a:cubicBezTo>
                <a:cubicBezTo>
                  <a:pt x="13" y="30"/>
                  <a:pt x="11" y="33"/>
                  <a:pt x="10" y="35"/>
                </a:cubicBezTo>
                <a:cubicBezTo>
                  <a:pt x="9" y="36"/>
                  <a:pt x="9" y="38"/>
                  <a:pt x="10" y="38"/>
                </a:cubicBezTo>
                <a:cubicBezTo>
                  <a:pt x="18" y="44"/>
                  <a:pt x="18" y="44"/>
                  <a:pt x="18" y="44"/>
                </a:cubicBezTo>
                <a:cubicBezTo>
                  <a:pt x="16" y="46"/>
                  <a:pt x="15" y="49"/>
                  <a:pt x="14" y="52"/>
                </a:cubicBezTo>
                <a:cubicBezTo>
                  <a:pt x="14" y="52"/>
                  <a:pt x="14" y="52"/>
                  <a:pt x="14" y="53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1"/>
                  <a:pt x="5" y="51"/>
                  <a:pt x="5" y="51"/>
                </a:cubicBezTo>
                <a:cubicBezTo>
                  <a:pt x="4" y="51"/>
                  <a:pt x="3" y="52"/>
                  <a:pt x="3" y="53"/>
                </a:cubicBezTo>
                <a:cubicBezTo>
                  <a:pt x="2" y="56"/>
                  <a:pt x="1" y="59"/>
                  <a:pt x="1" y="62"/>
                </a:cubicBezTo>
                <a:cubicBezTo>
                  <a:pt x="0" y="64"/>
                  <a:pt x="1" y="65"/>
                  <a:pt x="2" y="65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70"/>
                  <a:pt x="11" y="73"/>
                  <a:pt x="11" y="77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79"/>
                  <a:pt x="1" y="80"/>
                  <a:pt x="1" y="81"/>
                </a:cubicBezTo>
                <a:cubicBezTo>
                  <a:pt x="1" y="84"/>
                  <a:pt x="2" y="88"/>
                  <a:pt x="3" y="91"/>
                </a:cubicBezTo>
                <a:cubicBezTo>
                  <a:pt x="3" y="92"/>
                  <a:pt x="4" y="92"/>
                  <a:pt x="5" y="92"/>
                </a:cubicBezTo>
                <a:cubicBezTo>
                  <a:pt x="5" y="92"/>
                  <a:pt x="5" y="92"/>
                  <a:pt x="5" y="92"/>
                </a:cubicBezTo>
                <a:cubicBezTo>
                  <a:pt x="14" y="91"/>
                  <a:pt x="14" y="91"/>
                  <a:pt x="14" y="91"/>
                </a:cubicBezTo>
                <a:cubicBezTo>
                  <a:pt x="15" y="94"/>
                  <a:pt x="16" y="96"/>
                  <a:pt x="17" y="99"/>
                </a:cubicBezTo>
                <a:cubicBezTo>
                  <a:pt x="17" y="99"/>
                  <a:pt x="18" y="100"/>
                  <a:pt x="18" y="100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0" y="106"/>
                  <a:pt x="9" y="107"/>
                  <a:pt x="10" y="108"/>
                </a:cubicBezTo>
                <a:cubicBezTo>
                  <a:pt x="12" y="111"/>
                  <a:pt x="13" y="114"/>
                  <a:pt x="15" y="116"/>
                </a:cubicBezTo>
                <a:cubicBezTo>
                  <a:pt x="16" y="117"/>
                  <a:pt x="17" y="117"/>
                  <a:pt x="17" y="117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8" y="114"/>
                  <a:pt x="30" y="117"/>
                  <a:pt x="33" y="11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8" y="127"/>
                  <a:pt x="28" y="129"/>
                  <a:pt x="29" y="129"/>
                </a:cubicBezTo>
                <a:cubicBezTo>
                  <a:pt x="31" y="131"/>
                  <a:pt x="34" y="133"/>
                  <a:pt x="37" y="135"/>
                </a:cubicBezTo>
                <a:cubicBezTo>
                  <a:pt x="37" y="135"/>
                  <a:pt x="38" y="135"/>
                  <a:pt x="38" y="135"/>
                </a:cubicBezTo>
                <a:cubicBezTo>
                  <a:pt x="39" y="135"/>
                  <a:pt x="39" y="135"/>
                  <a:pt x="40" y="134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8" y="128"/>
                  <a:pt x="50" y="129"/>
                  <a:pt x="53" y="130"/>
                </a:cubicBezTo>
                <a:cubicBezTo>
                  <a:pt x="53" y="130"/>
                  <a:pt x="54" y="130"/>
                  <a:pt x="54" y="131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52" y="140"/>
                  <a:pt x="53" y="142"/>
                  <a:pt x="54" y="142"/>
                </a:cubicBezTo>
                <a:cubicBezTo>
                  <a:pt x="57" y="143"/>
                  <a:pt x="61" y="143"/>
                  <a:pt x="64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5" y="144"/>
                  <a:pt x="66" y="143"/>
                  <a:pt x="66" y="142"/>
                </a:cubicBezTo>
                <a:cubicBezTo>
                  <a:pt x="68" y="133"/>
                  <a:pt x="68" y="133"/>
                  <a:pt x="68" y="133"/>
                </a:cubicBezTo>
                <a:cubicBezTo>
                  <a:pt x="70" y="134"/>
                  <a:pt x="72" y="134"/>
                  <a:pt x="73" y="134"/>
                </a:cubicBezTo>
                <a:cubicBezTo>
                  <a:pt x="75" y="134"/>
                  <a:pt x="76" y="134"/>
                  <a:pt x="78" y="133"/>
                </a:cubicBezTo>
                <a:cubicBezTo>
                  <a:pt x="80" y="142"/>
                  <a:pt x="80" y="142"/>
                  <a:pt x="80" y="142"/>
                </a:cubicBezTo>
                <a:cubicBezTo>
                  <a:pt x="80" y="143"/>
                  <a:pt x="81" y="144"/>
                  <a:pt x="82" y="144"/>
                </a:cubicBezTo>
                <a:cubicBezTo>
                  <a:pt x="82" y="144"/>
                  <a:pt x="82" y="144"/>
                  <a:pt x="82" y="144"/>
                </a:cubicBezTo>
                <a:cubicBezTo>
                  <a:pt x="86" y="143"/>
                  <a:pt x="89" y="143"/>
                  <a:pt x="92" y="142"/>
                </a:cubicBezTo>
                <a:cubicBezTo>
                  <a:pt x="93" y="142"/>
                  <a:pt x="94" y="141"/>
                  <a:pt x="94" y="139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5" y="130"/>
                  <a:pt x="98" y="129"/>
                  <a:pt x="101" y="127"/>
                </a:cubicBezTo>
                <a:cubicBezTo>
                  <a:pt x="106" y="134"/>
                  <a:pt x="106" y="134"/>
                  <a:pt x="106" y="134"/>
                </a:cubicBezTo>
                <a:cubicBezTo>
                  <a:pt x="107" y="135"/>
                  <a:pt x="107" y="135"/>
                  <a:pt x="108" y="135"/>
                </a:cubicBezTo>
                <a:cubicBezTo>
                  <a:pt x="109" y="135"/>
                  <a:pt x="109" y="135"/>
                  <a:pt x="109" y="135"/>
                </a:cubicBezTo>
                <a:cubicBezTo>
                  <a:pt x="112" y="133"/>
                  <a:pt x="115" y="131"/>
                  <a:pt x="118" y="130"/>
                </a:cubicBezTo>
                <a:cubicBezTo>
                  <a:pt x="118" y="129"/>
                  <a:pt x="119" y="128"/>
                  <a:pt x="118" y="127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6" y="117"/>
                  <a:pt x="118" y="115"/>
                  <a:pt x="120" y="112"/>
                </a:cubicBezTo>
                <a:cubicBezTo>
                  <a:pt x="128" y="117"/>
                  <a:pt x="128" y="117"/>
                  <a:pt x="128" y="117"/>
                </a:cubicBezTo>
                <a:cubicBezTo>
                  <a:pt x="128" y="117"/>
                  <a:pt x="129" y="117"/>
                  <a:pt x="129" y="117"/>
                </a:cubicBezTo>
                <a:cubicBezTo>
                  <a:pt x="130" y="117"/>
                  <a:pt x="130" y="117"/>
                  <a:pt x="131" y="116"/>
                </a:cubicBezTo>
                <a:cubicBezTo>
                  <a:pt x="133" y="114"/>
                  <a:pt x="135" y="111"/>
                  <a:pt x="136" y="108"/>
                </a:cubicBezTo>
                <a:cubicBezTo>
                  <a:pt x="137" y="107"/>
                  <a:pt x="137" y="106"/>
                  <a:pt x="136" y="105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7"/>
                  <a:pt x="131" y="95"/>
                  <a:pt x="132" y="92"/>
                </a:cubicBezTo>
                <a:cubicBezTo>
                  <a:pt x="132" y="92"/>
                  <a:pt x="132" y="91"/>
                  <a:pt x="132" y="91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1" y="92"/>
                  <a:pt x="141" y="92"/>
                  <a:pt x="141" y="92"/>
                </a:cubicBezTo>
                <a:cubicBezTo>
                  <a:pt x="142" y="92"/>
                  <a:pt x="143" y="92"/>
                  <a:pt x="144" y="91"/>
                </a:cubicBezTo>
                <a:cubicBezTo>
                  <a:pt x="144" y="88"/>
                  <a:pt x="145" y="84"/>
                  <a:pt x="145" y="81"/>
                </a:cubicBezTo>
                <a:cubicBezTo>
                  <a:pt x="146" y="80"/>
                  <a:pt x="145" y="79"/>
                  <a:pt x="144" y="79"/>
                </a:cubicBezTo>
                <a:close/>
              </a:path>
            </a:pathLst>
          </a:custGeom>
          <a:solidFill>
            <a:schemeClr val="tx1">
              <a:alpha val="60000"/>
            </a:schemeClr>
          </a:solidFill>
          <a:ln w="19050" cap="rnd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531A71E-07C5-4184-A611-9239D4A529F5}"/>
              </a:ext>
            </a:extLst>
          </p:cNvPr>
          <p:cNvSpPr/>
          <p:nvPr/>
        </p:nvSpPr>
        <p:spPr>
          <a:xfrm>
            <a:off x="9194245" y="3143639"/>
            <a:ext cx="13772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</a:rPr>
              <a:t>Задания с несколькими верными решения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A7640FA-E224-40F0-9D75-593ECDB0BD85}"/>
              </a:ext>
            </a:extLst>
          </p:cNvPr>
          <p:cNvSpPr/>
          <p:nvPr/>
        </p:nvSpPr>
        <p:spPr>
          <a:xfrm>
            <a:off x="8621924" y="2351729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Логические задачи</a:t>
            </a:r>
            <a:endParaRPr lang="en-US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104547A-138A-4692-B2A7-F757901C3825}"/>
              </a:ext>
            </a:extLst>
          </p:cNvPr>
          <p:cNvSpPr/>
          <p:nvPr/>
        </p:nvSpPr>
        <p:spPr>
          <a:xfrm>
            <a:off x="4366852" y="3425543"/>
            <a:ext cx="245204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Техническое</a:t>
            </a:r>
          </a:p>
          <a:p>
            <a:pPr lvl="1"/>
            <a:r>
              <a:rPr lang="ru-RU" sz="1400" dirty="0">
                <a:solidFill>
                  <a:schemeClr val="bg1"/>
                </a:solidFill>
              </a:rPr>
              <a:t>       (строительство из</a:t>
            </a:r>
          </a:p>
          <a:p>
            <a:pPr lvl="1"/>
            <a:r>
              <a:rPr lang="ru-RU" sz="1400" dirty="0">
                <a:solidFill>
                  <a:schemeClr val="bg1"/>
                </a:solidFill>
              </a:rPr>
              <a:t>       кубиков)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Художесивенное</a:t>
            </a:r>
          </a:p>
          <a:p>
            <a:pPr lvl="1"/>
            <a:r>
              <a:rPr lang="ru-RU" sz="1400" dirty="0">
                <a:solidFill>
                  <a:schemeClr val="bg1"/>
                </a:solidFill>
              </a:rPr>
              <a:t>      (из бумаги)</a:t>
            </a:r>
          </a:p>
        </p:txBody>
      </p:sp>
    </p:spTree>
    <p:extLst>
      <p:ext uri="{BB962C8B-B14F-4D97-AF65-F5344CB8AC3E}">
        <p14:creationId xmlns:p14="http://schemas.microsoft.com/office/powerpoint/2010/main" val="342470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33333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6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accel="33333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6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accel="33333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6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8" presetClass="emph" presetSubtype="0" accel="33333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6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accel="33333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15" dur="6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57" grpId="0" animBg="1"/>
      <p:bldP spid="63" grpId="0" animBg="1"/>
      <p:bldP spid="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E2ED6F9-63C3-4A8D-9BB4-1EA6253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D72081E-AD41-4FBB-B02B-698A68DBC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EFEFEF"/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C850802-E878-456A-9A0C-0D1ACAABFD50}"/>
              </a:ext>
            </a:extLst>
          </p:cNvPr>
          <p:cNvSpPr txBox="1">
            <a:spLocks/>
          </p:cNvSpPr>
          <p:nvPr/>
        </p:nvSpPr>
        <p:spPr>
          <a:xfrm>
            <a:off x="1051560" y="4495466"/>
            <a:ext cx="3611880" cy="1536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600" b="1" dirty="0" err="1"/>
              <a:t>Устные</a:t>
            </a:r>
            <a:r>
              <a:rPr lang="en-US" sz="3600" b="1" dirty="0"/>
              <a:t> </a:t>
            </a:r>
            <a:r>
              <a:rPr lang="en-US" sz="3600" b="1" dirty="0" err="1"/>
              <a:t>игры</a:t>
            </a:r>
            <a:r>
              <a:rPr lang="en-US" sz="3600" b="1" dirty="0"/>
              <a:t> 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ED1911E9-A2CA-4C7C-8274-3FA931B24A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3" b="38364"/>
          <a:stretch/>
        </p:blipFill>
        <p:spPr bwMode="auto">
          <a:xfrm>
            <a:off x="20" y="10"/>
            <a:ext cx="12191980" cy="399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16248AD-805F-41BF-9B57-FC53E5B32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F82758F-B2B3-4F0A-BB90-4BFFEDD16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8113" y="5258990"/>
            <a:ext cx="1463040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FDD948F-B18B-4D60-8AA1-F910ED1B2A16}"/>
              </a:ext>
            </a:extLst>
          </p:cNvPr>
          <p:cNvSpPr txBox="1">
            <a:spLocks/>
          </p:cNvSpPr>
          <p:nvPr/>
        </p:nvSpPr>
        <p:spPr>
          <a:xfrm>
            <a:off x="5567362" y="4495466"/>
            <a:ext cx="10515600" cy="1470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/>
              <a:t>Развивают воображение</a:t>
            </a:r>
          </a:p>
          <a:p>
            <a:r>
              <a:rPr lang="ru-RU" sz="2400" dirty="0"/>
              <a:t>Тренируют нестандартное мышление</a:t>
            </a:r>
          </a:p>
          <a:p>
            <a:r>
              <a:rPr lang="ru-RU" sz="2400" dirty="0"/>
              <a:t>Помогают находить взаимосвязи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5035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4E2ED6F9-63C3-4A8D-9BB4-1EA6253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6D72081E-AD41-4FBB-B02B-698A68DBC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EFEFEF"/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F8B625-DF6F-4115-8ED4-4B9B79010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4495466"/>
            <a:ext cx="3611880" cy="1536192"/>
          </a:xfrm>
        </p:spPr>
        <p:txBody>
          <a:bodyPr>
            <a:normAutofit/>
          </a:bodyPr>
          <a:lstStyle/>
          <a:p>
            <a:r>
              <a:rPr lang="ru-RU" sz="3600" b="1" dirty="0"/>
              <a:t>Настольные игры</a:t>
            </a:r>
            <a:endParaRPr lang="en-US" sz="3600" b="1" dirty="0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BBA80579-C511-49B2-A546-1B29AF3982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98" b="6419"/>
          <a:stretch/>
        </p:blipFill>
        <p:spPr bwMode="auto">
          <a:xfrm>
            <a:off x="20" y="10"/>
            <a:ext cx="12191980" cy="399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716248AD-805F-41BF-9B57-FC53E5B32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F82758F-B2B3-4F0A-BB90-4BFFEDD16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8113" y="5258990"/>
            <a:ext cx="1463040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F02AF-EAD0-4F34-90BC-0066B6355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826" y="4495466"/>
            <a:ext cx="6061022" cy="1536192"/>
          </a:xfrm>
        </p:spPr>
        <p:txBody>
          <a:bodyPr anchor="ctr">
            <a:normAutofit fontScale="92500" lnSpcReduction="20000"/>
          </a:bodyPr>
          <a:lstStyle/>
          <a:p>
            <a:r>
              <a:rPr lang="ru-RU" sz="2400" dirty="0"/>
              <a:t>Развивают пространственное мышление</a:t>
            </a:r>
          </a:p>
          <a:p>
            <a:r>
              <a:rPr lang="ru-RU" sz="2400" dirty="0"/>
              <a:t>Тренируют способность адаптироваться и принимать решения</a:t>
            </a:r>
          </a:p>
          <a:p>
            <a:r>
              <a:rPr lang="ru-RU" sz="2400" dirty="0"/>
              <a:t>Повышают внимательность и наблюдательность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493122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4E2ED6F9-63C3-4A8D-9BB4-1EA6253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6D72081E-AD41-4FBB-B02B-698A68DBC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EFEFEF"/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81715-6E95-4E8C-82AB-41E5BB05C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4495466"/>
            <a:ext cx="3611880" cy="1536192"/>
          </a:xfrm>
        </p:spPr>
        <p:txBody>
          <a:bodyPr>
            <a:normAutofit/>
          </a:bodyPr>
          <a:lstStyle/>
          <a:p>
            <a:r>
              <a:rPr lang="ru-RU" sz="3600" b="1" dirty="0"/>
              <a:t>Конструирование</a:t>
            </a:r>
            <a:endParaRPr lang="en-US" sz="3600" b="1" dirty="0"/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C05017D5-612C-408E-86EE-2060BD41E4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5" b="19431"/>
          <a:stretch/>
        </p:blipFill>
        <p:spPr bwMode="auto">
          <a:xfrm>
            <a:off x="20" y="10"/>
            <a:ext cx="12191980" cy="399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716248AD-805F-41BF-9B57-FC53E5B32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F82758F-B2B3-4F0A-BB90-4BFFEDD16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8113" y="5258990"/>
            <a:ext cx="1463040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59C97-C5ED-468A-96FD-2AE373858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826" y="4495466"/>
            <a:ext cx="6061022" cy="1536192"/>
          </a:xfrm>
        </p:spPr>
        <p:txBody>
          <a:bodyPr anchor="ctr">
            <a:normAutofit/>
          </a:bodyPr>
          <a:lstStyle/>
          <a:p>
            <a:r>
              <a:rPr lang="ru-RU" sz="1800"/>
              <a:t>Развивает мелкую моторику рук</a:t>
            </a:r>
          </a:p>
          <a:p>
            <a:r>
              <a:rPr lang="ru-RU" sz="1800"/>
              <a:t>Тренирует творческое мышление</a:t>
            </a:r>
          </a:p>
          <a:p>
            <a:r>
              <a:rPr lang="ru-RU" sz="1800"/>
              <a:t>Помогает развить глазомер</a:t>
            </a:r>
          </a:p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221969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4E2ED6F9-63C3-4A8D-9BB4-1EA6253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6D72081E-AD41-4FBB-B02B-698A68DBCA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EFEFEF"/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F81715-6E95-4E8C-82AB-41E5BB05C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4495466"/>
            <a:ext cx="3611880" cy="1536192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Загадки и головоломки. Логические задачи.</a:t>
            </a:r>
            <a:endParaRPr lang="en-US" sz="3600" b="1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EEEFCE5C-BB66-45B1-B66C-23C7E80F48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19" b="36818"/>
          <a:stretch/>
        </p:blipFill>
        <p:spPr bwMode="auto">
          <a:xfrm>
            <a:off x="20" y="10"/>
            <a:ext cx="12191980" cy="399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716248AD-805F-41BF-9B57-FC53E5B32F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F82758F-B2B3-4F0A-BB90-4BFFEDD16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8113" y="5258990"/>
            <a:ext cx="1463040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59C97-C5ED-468A-96FD-2AE373858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826" y="4495466"/>
            <a:ext cx="6061022" cy="1536192"/>
          </a:xfrm>
        </p:spPr>
        <p:txBody>
          <a:bodyPr anchor="ctr">
            <a:normAutofit lnSpcReduction="10000"/>
          </a:bodyPr>
          <a:lstStyle/>
          <a:p>
            <a:r>
              <a:rPr lang="ru-RU" sz="2400" dirty="0"/>
              <a:t>Стимулируют образное мышение</a:t>
            </a:r>
          </a:p>
          <a:p>
            <a:r>
              <a:rPr lang="ru-RU" sz="2400" dirty="0"/>
              <a:t>Развивают способности к анализу и систематизации</a:t>
            </a:r>
          </a:p>
          <a:p>
            <a:r>
              <a:rPr lang="ru-RU" sz="2400" dirty="0"/>
              <a:t>Тренируют память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31570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DF026-435E-4970-B9FF-566C36118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  <p:pic>
        <p:nvPicPr>
          <p:cNvPr id="9222" name="Picture 6">
            <a:extLst>
              <a:ext uri="{FF2B5EF4-FFF2-40B4-BE49-F238E27FC236}">
                <a16:creationId xmlns:a16="http://schemas.microsoft.com/office/drawing/2014/main" id="{730D6125-80C9-4735-9660-77DB87673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664" y="1185100"/>
            <a:ext cx="8068681" cy="538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824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Путешествие в страну «Логика»</vt:lpstr>
      <vt:lpstr>Цель: Развитие мышления детей</vt:lpstr>
      <vt:lpstr>PowerPoint Presentation</vt:lpstr>
      <vt:lpstr>PowerPoint Presentation</vt:lpstr>
      <vt:lpstr>Настольные игры</vt:lpstr>
      <vt:lpstr>Конструирование</vt:lpstr>
      <vt:lpstr>Загадки и головоломки. Логические задачи.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«Логика»</dc:title>
  <dc:creator>vadims@mobileumoffice.onmicrosoft.com</dc:creator>
  <cp:lastModifiedBy>vadims@mobileumoffice.onmicrosoft.com</cp:lastModifiedBy>
  <cp:revision>1</cp:revision>
  <dcterms:created xsi:type="dcterms:W3CDTF">2019-12-07T15:56:57Z</dcterms:created>
  <dcterms:modified xsi:type="dcterms:W3CDTF">2019-12-07T15:58:05Z</dcterms:modified>
</cp:coreProperties>
</file>