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4"/>
  </p:notesMasterIdLst>
  <p:sldIdLst>
    <p:sldId id="256" r:id="rId2"/>
    <p:sldId id="28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48" autoAdjust="0"/>
    <p:restoredTop sz="94660"/>
  </p:normalViewPr>
  <p:slideViewPr>
    <p:cSldViewPr>
      <p:cViewPr varScale="1">
        <p:scale>
          <a:sx n="99" d="100"/>
          <a:sy n="99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754B3-2804-4496-AE2F-C12E0477E39B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7B1D1-73C4-4C2E-AAF8-14D5B5FD76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341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7B1D1-73C4-4C2E-AAF8-14D5B5FD76A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901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56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500"/>
                    </a14:imgEffect>
                    <a14:imgEffect>
                      <a14:saturation sat="155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  <a:effectLst>
            <a:glow>
              <a:schemeClr val="accent1">
                <a:alpha val="0"/>
              </a:schemeClr>
            </a:glo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21088"/>
            <a:ext cx="7846640" cy="144016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Русские  народные праздники. </a:t>
            </a:r>
            <a:r>
              <a:rPr 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РОЖДЕСТВО.</a:t>
            </a: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877272"/>
            <a:ext cx="4896544" cy="980728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Презентация для детей старшей группы. Подготовила  Андреева Елена Анатольевна, воспитатель ГБДОУ №43, Калининского р-на, СПб.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805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72" y="116634"/>
            <a:ext cx="8863717" cy="6647788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4772" y="116633"/>
            <a:ext cx="8863718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Franklin Gothic Demi Cond" panose="020B0706030402020204" pitchFamily="34" charset="0"/>
              </a:rPr>
              <a:t>Рождество — это праздник в честь рождения Иисуса, и мы отмечаем его до сих пор в память о сыне Божьем</a:t>
            </a:r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Franklin Gothic Demi Cond" panose="020B0706030402020204" pitchFamily="34" charset="0"/>
              </a:rPr>
              <a:t>. Празднуют его в России 7 января (Православное рождество), в Европе и США -  25 декабря (Католическое рождество).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Franklin Gothic Demi Cond" panose="020B07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29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1670</TotalTime>
  <Words>71</Words>
  <Application>Microsoft Office PowerPoint</Application>
  <PresentationFormat>Экран (4:3)</PresentationFormat>
  <Paragraphs>4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Русские  народные праздники. РОЖДЕСТВО.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173</cp:revision>
  <dcterms:created xsi:type="dcterms:W3CDTF">2016-11-15T21:13:49Z</dcterms:created>
  <dcterms:modified xsi:type="dcterms:W3CDTF">2019-12-15T17:00:44Z</dcterms:modified>
</cp:coreProperties>
</file>