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0" r:id="rId4"/>
    <p:sldId id="258" r:id="rId5"/>
    <p:sldId id="268" r:id="rId6"/>
    <p:sldId id="259" r:id="rId7"/>
    <p:sldId id="260" r:id="rId8"/>
    <p:sldId id="278" r:id="rId9"/>
    <p:sldId id="276" r:id="rId10"/>
    <p:sldId id="269" r:id="rId11"/>
    <p:sldId id="261" r:id="rId12"/>
    <p:sldId id="265" r:id="rId13"/>
    <p:sldId id="264" r:id="rId14"/>
    <p:sldId id="266" r:id="rId15"/>
    <p:sldId id="263" r:id="rId16"/>
    <p:sldId id="262" r:id="rId17"/>
    <p:sldId id="267" r:id="rId18"/>
    <p:sldId id="279" r:id="rId19"/>
    <p:sldId id="271" r:id="rId20"/>
    <p:sldId id="277" r:id="rId21"/>
    <p:sldId id="275" r:id="rId22"/>
    <p:sldId id="273" r:id="rId23"/>
    <p:sldId id="270" r:id="rId24"/>
    <p:sldId id="274" r:id="rId25"/>
    <p:sldId id="272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>
        <p:scale>
          <a:sx n="66" d="100"/>
          <a:sy n="66" d="100"/>
        </p:scale>
        <p:origin x="-128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hoz.ru/wp-content/uploads/2018/07/675020_main-1024x6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8" y="260648"/>
            <a:ext cx="9145118" cy="6081861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12976" y="4509120"/>
            <a:ext cx="6131024" cy="1728192"/>
          </a:xfrm>
        </p:spPr>
        <p:txBody>
          <a:bodyPr/>
          <a:lstStyle/>
          <a:p>
            <a:pPr algn="l"/>
            <a:r>
              <a:rPr lang="ru-RU" sz="2000" dirty="0" smtClean="0"/>
              <a:t>Выполнил: </a:t>
            </a:r>
            <a:r>
              <a:rPr lang="ru-RU" sz="2000" dirty="0" smtClean="0"/>
              <a:t>Витькин Никита</a:t>
            </a:r>
            <a:endParaRPr lang="ru-RU" sz="2000" dirty="0" smtClean="0"/>
          </a:p>
          <a:p>
            <a:pPr algn="l"/>
            <a:r>
              <a:rPr lang="ru-RU" sz="2000" dirty="0" smtClean="0"/>
              <a:t>ученик 4 класса</a:t>
            </a:r>
          </a:p>
          <a:p>
            <a:pPr algn="l"/>
            <a:r>
              <a:rPr lang="ru-RU" sz="2000" dirty="0" smtClean="0"/>
              <a:t>Руководитель: </a:t>
            </a:r>
            <a:r>
              <a:rPr lang="ru-RU" sz="2000" dirty="0" err="1" smtClean="0"/>
              <a:t>Маршакова</a:t>
            </a:r>
            <a:r>
              <a:rPr lang="ru-RU" sz="2000" dirty="0" smtClean="0"/>
              <a:t> Мария Ивановна</a:t>
            </a:r>
          </a:p>
          <a:p>
            <a:pPr algn="l"/>
            <a:r>
              <a:rPr lang="ru-RU" sz="2000" dirty="0" smtClean="0"/>
              <a:t>учитель начальных классов     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568952" cy="1981200"/>
          </a:xfr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6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Деревенька моя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Ново-Выселская</a:t>
            </a:r>
            <a:r>
              <a:rPr lang="ru-RU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СОШ</a:t>
            </a:r>
            <a:endParaRPr lang="ru-RU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5095915" cy="2726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573016"/>
            <a:ext cx="5063939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323528" y="4221088"/>
            <a:ext cx="1666528" cy="7528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1963г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7164288" y="2852936"/>
            <a:ext cx="1666528" cy="7528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2019г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340768"/>
            <a:ext cx="3960440" cy="4713312"/>
          </a:xfrm>
        </p:spPr>
        <p:txBody>
          <a:bodyPr/>
          <a:lstStyle/>
          <a:p>
            <a:r>
              <a:rPr lang="ru-RU" dirty="0" smtClean="0"/>
              <a:t>В начале 1930 г. в селе </a:t>
            </a:r>
            <a:r>
              <a:rPr lang="ru-RU" dirty="0" err="1" smtClean="0"/>
              <a:t>Новые-Выселки</a:t>
            </a:r>
            <a:r>
              <a:rPr lang="ru-RU" dirty="0" smtClean="0"/>
              <a:t> была организована  машинно-тракторная станция (МТС). Трактористы Гришанин Д. Ф. и Беляев Н. Н., весной 1930 г. пригнали в колхоз первый трактор марки «</a:t>
            </a:r>
            <a:r>
              <a:rPr lang="ru-RU" dirty="0" err="1" smtClean="0"/>
              <a:t>Фарзон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7410" name="Picture 2" descr="C:\Users\komp\Desktop\презент. по селу\20190408_113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052736"/>
            <a:ext cx="4625678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komp\Desktop\презент. по селу\20190414_104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89654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16632"/>
            <a:ext cx="8229600" cy="177281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Правление колхоза  1-ый этаж был построен в 1968 г , 2-ой -  в 1978 году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C:\Users\komp\Desktop\презент. по селу\20190408_1134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717032"/>
            <a:ext cx="5183749" cy="2939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Столовая 1977 г. - в настоящее время почта </a:t>
            </a:r>
            <a:endParaRPr lang="ru-RU" dirty="0"/>
          </a:p>
        </p:txBody>
      </p:sp>
      <p:pic>
        <p:nvPicPr>
          <p:cNvPr id="19458" name="Picture 2" descr="C:\Users\komp\Desktop\презент. по селу\20190408_1134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0"/>
            <a:ext cx="4855072" cy="2841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124744"/>
            <a:ext cx="4572000" cy="287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Детский сад – год постройки 1987г.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36275"/>
            <a:ext cx="8229600" cy="4347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Торговый центр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789040"/>
            <a:ext cx="5786514" cy="2895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 descr="C:\Users\komp\Desktop\презент. по селу\20190408_1133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5040560" cy="3320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«Величия и скорби»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2268" y="1524000"/>
            <a:ext cx="6939463" cy="4572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Храм Покрова Пресвятой Богородицы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6325191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Николо-Угрежский</a:t>
            </a:r>
            <a:r>
              <a:rPr lang="ru-RU" dirty="0" smtClean="0"/>
              <a:t> мужской монастырь</a:t>
            </a:r>
            <a:endParaRPr lang="ru-RU" dirty="0"/>
          </a:p>
        </p:txBody>
      </p:sp>
      <p:pic>
        <p:nvPicPr>
          <p:cNvPr id="2050" name="Picture 2" descr="F:\37706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7215243" cy="4810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72000"/>
          </a:xfrm>
        </p:spPr>
        <p:txBody>
          <a:bodyPr/>
          <a:lstStyle/>
          <a:p>
            <a:pPr algn="just"/>
            <a:r>
              <a:rPr lang="ru-RU" dirty="0" smtClean="0"/>
              <a:t> По словам очевидца Губина Петра Ильича «На двух подводах с деревянными колесами два коня тяжеловоза везли самый большой колокол для </a:t>
            </a:r>
            <a:r>
              <a:rPr lang="ru-RU" dirty="0" err="1" smtClean="0"/>
              <a:t>Ново-Выселской</a:t>
            </a:r>
            <a:r>
              <a:rPr lang="ru-RU" dirty="0" smtClean="0"/>
              <a:t> церкви». Самый большой колокол для храма отливали в Пензе, он весил 300 пудов, храм состоял из 5 глав.  На четырех главах были колокола, а на пятую главу колокол поставить не успели, началась революция.</a:t>
            </a:r>
            <a:endParaRPr lang="ru-RU" dirty="0"/>
          </a:p>
        </p:txBody>
      </p:sp>
      <p:pic>
        <p:nvPicPr>
          <p:cNvPr id="4" name="Picture 2" descr="C:\Users\komp\Desktop\презент. по селу\old-photo1900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1628" y="3929066"/>
            <a:ext cx="3298608" cy="240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6000792"/>
          </a:xfrm>
        </p:spPr>
        <p:txBody>
          <a:bodyPr anchor="ctr">
            <a:normAutofit fontScale="925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    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познакомиться с историей своего села с момента заселения местности до сегодняшних дней , узнать его прошлое и настоящее.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когда и как возникло село;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сохранить историческую память родного края;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воспитать любовь и интерес к родной земле, своей Родине, её прошлому;</a:t>
            </a:r>
          </a:p>
          <a:p>
            <a:pPr algn="just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рассмотреть каким стало село в современном мире.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Мы считаем что, если затронем эту тему, многие дети станут более уважительно относиться к своему краю, своей малой родине.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анализ, сравнение, поисковый, сопоставление, обобщение.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484784"/>
            <a:ext cx="4536504" cy="367240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После войны на месте Храма дети нашли дарохранительницу, которую приняли за макет церкви. Он был выполнен из серебра и покрыт  сусальным золотом. Макет был передан в Сельский Совет и вывезен в районный центр, а позже в Москву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" name="Содержимое 3" descr="C:\Users\komp\AppData\Local\Microsoft\Windows\Temporary Internet Files\Content.Word\20190412_1415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908720"/>
            <a:ext cx="388843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60936"/>
            <a:ext cx="8603171" cy="623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 rot="20793439">
            <a:off x="89029" y="1130420"/>
            <a:ext cx="9953704" cy="1938992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Новые-Выселки</a:t>
            </a:r>
            <a:r>
              <a:rPr lang="ru-RU" sz="6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6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2019г.</a:t>
            </a:r>
            <a:endParaRPr lang="ru-RU" sz="6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50912"/>
          </a:xfrm>
        </p:spPr>
        <p:txBody>
          <a:bodyPr/>
          <a:lstStyle/>
          <a:p>
            <a:pPr algn="ctr"/>
            <a:r>
              <a:rPr lang="ru-RU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Улица Центральная</a:t>
            </a:r>
            <a:endParaRPr lang="ru-RU" b="1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7651" name="Picture 3" descr="C:\Users\komp\Desktop\презент. по селу\20190414_121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836712"/>
            <a:ext cx="5688632" cy="4266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429000"/>
            <a:ext cx="3406802" cy="3275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C:\Users\komp\Desktop\презент. по селу\20190414_1219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Церковь Владимира, митрополита Киевского </a:t>
            </a:r>
            <a:endParaRPr lang="ru-RU" b="1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2530" name="Picture 2" descr="C:\Users\komp\Desktop\презент. по селу\32212_20190206_2306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6120680" cy="4581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Торговая точка на ул. Центральная</a:t>
            </a:r>
            <a:endParaRPr lang="ru-RU" dirty="0"/>
          </a:p>
        </p:txBody>
      </p:sp>
      <p:pic>
        <p:nvPicPr>
          <p:cNvPr id="28674" name="Picture 2" descr="C:\Users\komp\Desktop\презент. по селу\20190414_1231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6936432" cy="5202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b="1" dirty="0" smtClean="0"/>
              <a:t>Заключение</a:t>
            </a:r>
          </a:p>
          <a:p>
            <a:pPr algn="just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Пройдет еще немного времени и многие события из жизни нашего села будут безвозвратно потеряны, поскольку не останется людей могущих рассказать нам о том времени, в котором они родились и жили. На карте нашей родины много сел, о которых мы сейчас знаем только по воспоминаниям наших бабушек и дедушек, о них не осталось никаких сведений в документах кроме их названия. Мы не хотим, чтобы и с нашим селом произошло то же самое. Даже если каждый из нас соберет, материл об одном человеке, об одной семье живущей или жившей в нашем селе это будет уже большой вклад в сохранение истории нашего села, ведь история жизни людей — это история села в целом.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en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Много бед и невзгод видело село и его люди. Все выстоял наш народ. Надеюсь, и в будущем оно будет жить. Но село живо, пока живы мы. Пока есть, кому помнить и знать историю своего родного села.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  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историю села нам обязательно надо знать и помнить, для того чтобы не исчезло бесследно прошлое, чтобы наше подрастающее поколение знала свою культуру, традиции, обычаи, свой родной язык. Плох тот народ, который не помнит, не ценит и не любит своей истории. И буду надеяться на светлое и прогрессивное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будущее нашей малой Родины – Новые Выселки.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14810" y="3286124"/>
            <a:ext cx="4471990" cy="2809876"/>
          </a:xfrm>
        </p:spPr>
        <p:txBody>
          <a:bodyPr/>
          <a:lstStyle/>
          <a:p>
            <a:r>
              <a:rPr lang="ru-RU" dirty="0" smtClean="0"/>
              <a:t>Фото села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5686436" cy="291941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304840"/>
            <a:ext cx="8486078" cy="614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539552" y="836712"/>
            <a:ext cx="5987008" cy="2052464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1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О селе моём любимом</a:t>
            </a: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200" b="0" i="1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Будет разговор ,</a:t>
            </a: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200" b="0" i="1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О селе родном и милом,</a:t>
            </a: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Где мы все живём!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dirty="0" smtClean="0"/>
              <a:t>Каждый человек должен знать о том месте, где он родился, живёт. В большой стране у каждого человека есть маленький уголок – деревня, улица, дом, где он родился. Это его маленькая родина. А из множества таких маленьких родных уголков и состоит наша общая великая Родина.</a:t>
            </a:r>
          </a:p>
          <a:p>
            <a:pPr algn="just"/>
            <a:r>
              <a:rPr lang="ru-RU" dirty="0" smtClean="0"/>
              <a:t>История каждого края по-своему уникальна. Имея много общего с другими регионами, она носит и свои специфические черты. Поэтому содержанием работы является выявление особенностей истории, культуры родного края.</a:t>
            </a:r>
          </a:p>
          <a:p>
            <a:pPr algn="just"/>
            <a:r>
              <a:rPr lang="ru-RU" dirty="0" smtClean="0"/>
              <a:t>Село появилось очень давно, и нам хотелось узнать, как оно возникло, почему его так назвали. Для этого мы провели своё маленькое исследование.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ctr"/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Актуальность темы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764704"/>
            <a:ext cx="4968552" cy="45720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«… В наших силах не быть равнодушными к нашему прошлому. Оно наше, в нашем общем владении»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Эти слова академика Дмитрия Сергеевича Лихачева, одного из самых замечательных наших современников, подчеркивают необычайную актуальность, которую приобретают сегодня проблемы истории, культуры, духовного наследия нашего края.</a:t>
            </a:r>
          </a:p>
          <a:p>
            <a:pPr algn="just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E:\upload-TASS_3962131-pic905-895x505-20717.jpg"/>
          <p:cNvPicPr>
            <a:picLocks noChangeAspect="1" noChangeArrowheads="1"/>
          </p:cNvPicPr>
          <p:nvPr/>
        </p:nvPicPr>
        <p:blipFill>
          <a:blip r:embed="rId2" cstate="print"/>
          <a:srcRect l="38188" t="-243" r="8263"/>
          <a:stretch>
            <a:fillRect/>
          </a:stretch>
        </p:blipFill>
        <p:spPr bwMode="auto">
          <a:xfrm>
            <a:off x="5148064" y="980728"/>
            <a:ext cx="3755922" cy="3967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424936" cy="2016224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НОВЫЕ ВЫСЕЛКИ</a:t>
            </a:r>
            <a:r>
              <a:rPr lang="ru-RU" sz="2200" b="1" dirty="0" smtClean="0"/>
              <a:t> -</a:t>
            </a:r>
          </a:p>
          <a:p>
            <a:pPr algn="just">
              <a:buNone/>
            </a:pPr>
            <a:r>
              <a:rPr lang="ru-RU" sz="2200" b="1" dirty="0" smtClean="0"/>
              <a:t> </a:t>
            </a:r>
            <a:r>
              <a:rPr lang="ru-RU" sz="2200" dirty="0" smtClean="0"/>
              <a:t>(мордовское - </a:t>
            </a:r>
            <a:r>
              <a:rPr lang="ru-RU" sz="2200" dirty="0" err="1" smtClean="0"/>
              <a:t>Боздуновка</a:t>
            </a:r>
            <a:r>
              <a:rPr lang="ru-RU" sz="2200" dirty="0" smtClean="0"/>
              <a:t>), село, </a:t>
            </a:r>
            <a:r>
              <a:rPr lang="ru-RU" sz="2200" dirty="0" err="1" smtClean="0"/>
              <a:t>Зубово-Полянский</a:t>
            </a:r>
            <a:r>
              <a:rPr lang="ru-RU" sz="2200" dirty="0" smtClean="0"/>
              <a:t> район, до революции Спасский уезд Тамбовской губернии. Село основано в XVII веке выходцами из села Покровские </a:t>
            </a:r>
            <a:r>
              <a:rPr lang="ru-RU" sz="2200" dirty="0" err="1" smtClean="0"/>
              <a:t>Селищи</a:t>
            </a:r>
            <a:r>
              <a:rPr lang="ru-RU" sz="2200" dirty="0" smtClean="0"/>
              <a:t> и принадлежало к числу самых крупных поселений уезда.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User\Desktop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132856"/>
            <a:ext cx="6595933" cy="4122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55576" y="1268760"/>
            <a:ext cx="7776864" cy="165618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Документальных данных об изначальном становлении села нет, но по рассказам старожилов оно образовалось так: отец прогнал своего сына из дома, тот поселился недалеко от проезжей дороги, и чтобы хоть как-то прокормить себя стал грабить на дороге. Через некоторое время сюда стали поселяться люди из других сел.</a:t>
            </a:r>
          </a:p>
          <a:p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429000"/>
            <a:ext cx="419836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 descr="C:\Users\komp\Desktop\презент. по селу\20190409_0926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96952"/>
            <a:ext cx="4249905" cy="28803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332656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История возникновения села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Проезжая дорога </a:t>
            </a:r>
            <a:endParaRPr lang="ru-RU" dirty="0"/>
          </a:p>
        </p:txBody>
      </p:sp>
      <p:pic>
        <p:nvPicPr>
          <p:cNvPr id="1026" name="Picture 2" descr="F:\history-3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13022"/>
            <a:ext cx="7658414" cy="495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Церковно-приходская школа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C:\Users\komp\AppData\Local\Microsoft\Windows\Temporary Internet Files\Content.Word\20190408_11214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00808"/>
            <a:ext cx="5939444" cy="3574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995936" y="5661248"/>
            <a:ext cx="4518853" cy="64633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Была построена в 1905 году . В настоящее время  школы не существует.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1242</TotalTime>
  <Words>614</Words>
  <Application>Microsoft Office PowerPoint</Application>
  <PresentationFormat>Экран (4:3)</PresentationFormat>
  <Paragraphs>52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Бумажная</vt:lpstr>
      <vt:lpstr>Деревенька моя </vt:lpstr>
      <vt:lpstr>Слайд 2</vt:lpstr>
      <vt:lpstr> </vt:lpstr>
      <vt:lpstr>Актуальность темы</vt:lpstr>
      <vt:lpstr>Слайд 5</vt:lpstr>
      <vt:lpstr>Слайд 6</vt:lpstr>
      <vt:lpstr>Слайд 7</vt:lpstr>
      <vt:lpstr>Проезжая дорога </vt:lpstr>
      <vt:lpstr>Церковно-приходская школа </vt:lpstr>
      <vt:lpstr>Ново-Выселская СОШ</vt:lpstr>
      <vt:lpstr>Слайд 11</vt:lpstr>
      <vt:lpstr>Правление колхоза  1-ый этаж был построен в 1968 г , 2-ой -  в 1978 году </vt:lpstr>
      <vt:lpstr>Столовая 1977 г. - в настоящее время почта </vt:lpstr>
      <vt:lpstr> Детский сад – год постройки 1987г. </vt:lpstr>
      <vt:lpstr>Торговый центр  </vt:lpstr>
      <vt:lpstr>Памятник «Величия и скорби» </vt:lpstr>
      <vt:lpstr>Храм Покрова Пресвятой Богородицы </vt:lpstr>
      <vt:lpstr>Николо-Угрежский мужской монастырь</vt:lpstr>
      <vt:lpstr>Слайд 19</vt:lpstr>
      <vt:lpstr>После войны на месте Храма дети нашли дарохранительницу, которую приняли за макет церкви. Он был выполнен из серебра и покрыт  сусальным золотом. Макет был передан в Сельский Совет и вывезен в районный центр, а позже в Москву.</vt:lpstr>
      <vt:lpstr>Слайд 21</vt:lpstr>
      <vt:lpstr>Улица Центральная</vt:lpstr>
      <vt:lpstr>Церковь Владимира, митрополита Киевского </vt:lpstr>
      <vt:lpstr>Торговая точка на ул. Центральная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Деревенька моя </dc:title>
  <cp:lastModifiedBy>komp</cp:lastModifiedBy>
  <cp:revision>128</cp:revision>
  <dcterms:modified xsi:type="dcterms:W3CDTF">2019-12-15T08:25:12Z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1507144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