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6" r:id="rId8"/>
    <p:sldId id="264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24" autoAdjust="0"/>
    <p:restoredTop sz="86355" autoAdjust="0"/>
  </p:normalViewPr>
  <p:slideViewPr>
    <p:cSldViewPr>
      <p:cViewPr varScale="1">
        <p:scale>
          <a:sx n="74" d="100"/>
          <a:sy n="74" d="100"/>
        </p:scale>
        <p:origin x="13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8CAA8EA-4FDC-4A83-A33A-89C48BFA4034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14F624F-E8C5-41E5-B0EB-316BCE2124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/>
              <a:t>Технология изготовления новогоднего </a:t>
            </a:r>
            <a:r>
              <a:rPr lang="ru-RU" sz="5400" dirty="0" smtClean="0"/>
              <a:t>шара в технике оригами</a:t>
            </a:r>
            <a:endParaRPr lang="ru-RU" sz="5400" dirty="0"/>
          </a:p>
        </p:txBody>
      </p:sp>
      <p:pic>
        <p:nvPicPr>
          <p:cNvPr id="1026" name="Picture 2" descr="C:\Users\User\Pictures\80084873_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78333" y1="22980" x2="78333" y2="22980"/>
                        <a14:backgroundMark x1="24333" y1="22980" x2="24333" y2="22980"/>
                        <a14:backgroundMark x1="15667" y1="85101" x2="15667" y2="85101"/>
                        <a14:backgroundMark x1="79333" y1="87121" x2="79333" y2="871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151" y="4149080"/>
            <a:ext cx="169109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DSC018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196752"/>
            <a:ext cx="6048672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09372" y="571743"/>
            <a:ext cx="5213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Вот такая деталь должна получиться.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58603" y="6033464"/>
            <a:ext cx="7314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Для шарика нужно приготовить шесть таких деталей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5541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SC018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960440" cy="297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1272040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Шарик можно использовать, как упаковку  для сувенира,</a:t>
            </a:r>
            <a:endParaRPr lang="ru-RU" sz="2400" dirty="0"/>
          </a:p>
        </p:txBody>
      </p:sp>
      <p:pic>
        <p:nvPicPr>
          <p:cNvPr id="5123" name="Picture 3" descr="C:\Users\User\Desktop\DSC018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36270"/>
            <a:ext cx="4416359" cy="33122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4661571"/>
            <a:ext cx="2268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</a:t>
            </a:r>
            <a:r>
              <a:rPr lang="ru-RU" sz="2400" dirty="0" smtClean="0"/>
              <a:t>ак украшение.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8279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399251"/>
            <a:ext cx="3264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Или деталь от поделки</a:t>
            </a:r>
            <a:endParaRPr lang="ru-RU" sz="2400" dirty="0"/>
          </a:p>
        </p:txBody>
      </p:sp>
      <p:pic>
        <p:nvPicPr>
          <p:cNvPr id="1026" name="Picture 2" descr="C:\Users\User\Desktop\DSC018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734" y="1124744"/>
            <a:ext cx="3756198" cy="5008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3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i2TCP44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376" y="992036"/>
            <a:ext cx="6201689" cy="4680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19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DSC018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086" y="1556792"/>
            <a:ext cx="6386130" cy="47895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476671"/>
            <a:ext cx="6789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Делаем из прямоугольника квадрат:  соединяем </a:t>
            </a:r>
          </a:p>
          <a:p>
            <a:r>
              <a:rPr lang="ru-RU" sz="2400" dirty="0" smtClean="0"/>
              <a:t>длинную и короткую стороны прямоугольника.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34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DSC018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13" y="1556792"/>
            <a:ext cx="5760640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672207"/>
            <a:ext cx="6268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Обрезаем свободную часть  прямоугольника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181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SC018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42" y="1124744"/>
            <a:ext cx="3936437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371100"/>
            <a:ext cx="5793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Загибаем к центру стороны треугольника</a:t>
            </a:r>
            <a:endParaRPr lang="ru-RU" sz="2400" dirty="0"/>
          </a:p>
        </p:txBody>
      </p:sp>
      <p:pic>
        <p:nvPicPr>
          <p:cNvPr id="5123" name="Picture 3" descr="C:\Users\User\Desktop\DSC018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985" y="1124744"/>
            <a:ext cx="3946872" cy="2960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DSC018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683" y="3717032"/>
            <a:ext cx="4020604" cy="30154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09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DSC018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6199"/>
            <a:ext cx="4389040" cy="3291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DSC018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576" y="3640574"/>
            <a:ext cx="3916412" cy="29373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20072" y="1196752"/>
            <a:ext cx="3514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Теперь нужно вытащить </a:t>
            </a:r>
          </a:p>
          <a:p>
            <a:r>
              <a:rPr lang="ru-RU" sz="2400" dirty="0" smtClean="0"/>
              <a:t>уголки заготовки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9373" y="4581127"/>
            <a:ext cx="4051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Получается вот такая деталь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83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DSC018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28" y="1724294"/>
            <a:ext cx="4015028" cy="30112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DSC018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4141936" cy="31064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58256" y="620688"/>
            <a:ext cx="3807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Теперь эти уголки </a:t>
            </a:r>
          </a:p>
          <a:p>
            <a:r>
              <a:rPr lang="ru-RU" sz="2400" dirty="0" smtClean="0"/>
              <a:t>нужно раскрыть и прижать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C018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916832"/>
            <a:ext cx="4128459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501189"/>
            <a:ext cx="70022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полученных квадратах, углы которые находятся </a:t>
            </a:r>
          </a:p>
          <a:p>
            <a:r>
              <a:rPr lang="ru-RU" sz="2400" dirty="0" smtClean="0"/>
              <a:t>в центре опять  загибаем</a:t>
            </a:r>
            <a:endParaRPr lang="ru-RU" sz="2400" dirty="0"/>
          </a:p>
        </p:txBody>
      </p:sp>
      <p:pic>
        <p:nvPicPr>
          <p:cNvPr id="1027" name="Picture 3" descr="C:\Users\User\Desktop\DSC018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224469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10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DSC018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4128459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SC018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087" y="3212976"/>
            <a:ext cx="403244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908720"/>
            <a:ext cx="6490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Теперь полученные треугольники раскрываем </a:t>
            </a:r>
          </a:p>
          <a:p>
            <a:pPr algn="ctr"/>
            <a:r>
              <a:rPr lang="ru-RU" sz="2400" dirty="0" smtClean="0"/>
              <a:t>и прижимаем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59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DSC01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952660" cy="4464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58559"/>
            <a:ext cx="7053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Переворачиваем деталь и загибаем уголки внутрь.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023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</TotalTime>
  <Words>97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Candara</vt:lpstr>
      <vt:lpstr>Symbol</vt:lpstr>
      <vt:lpstr>Волна</vt:lpstr>
      <vt:lpstr>Технология изготовления новогоднего шара в технике оригами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изготовлению новогоднего шара в технике оригами</dc:title>
  <dc:creator>User</dc:creator>
  <cp:lastModifiedBy>Пользователь Windows</cp:lastModifiedBy>
  <cp:revision>12</cp:revision>
  <dcterms:created xsi:type="dcterms:W3CDTF">2017-12-05T16:18:20Z</dcterms:created>
  <dcterms:modified xsi:type="dcterms:W3CDTF">2019-12-15T08:15:19Z</dcterms:modified>
</cp:coreProperties>
</file>