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rlz=1C1GGRV_enRU751RU751&amp;sxsrf=ACYBGNScaPBGFvA5pkzxm8X-Rmc7a7lk5Q:1575999368051&amp;q=%D0%B0%D0%BD%D0%B8%D0%BC%D0%B0%D1%86%D0%B8%D1%8F+%D0%BD%D0%B0+%D0%BF%D1%80%D0%BE%D0%B7%D1%80%D0%B0%D1%87%D0%BD%D0%BE%D0%BC+%D1%84%D0%BE%D0%BD%D0%B5+%D0%BD%D0%BE%D0%B2%D1%8B%D0%B9+%D0%B3%D0%BE%D0%B4&amp;tbm=isch&amp;source=univ&amp;sa=X&amp;ved=2ahUKEwifvP6Tz6vmAhULrosKHXXZDCgQsAR6BAgHEAE&amp;biw=1348&amp;bih=64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7"/>
            <a:ext cx="8064896" cy="2592287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Устойчивые выражения </a:t>
            </a:r>
            <a:br>
              <a:rPr lang="ru-RU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 словом</a:t>
            </a:r>
            <a:r>
              <a:rPr lang="en-US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ru-RU" sz="5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английском языке</a:t>
            </a:r>
            <a:endParaRPr lang="ru-RU" sz="54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620688" y="5517232"/>
            <a:ext cx="10441160" cy="1340768"/>
          </a:xfrm>
        </p:spPr>
        <p:txBody>
          <a:bodyPr/>
          <a:lstStyle/>
          <a:p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Нехорошева Н.В. </a:t>
            </a:r>
          </a:p>
          <a:p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МБОУ «Гимназия имени Подольских курсантов»</a:t>
            </a:r>
          </a:p>
          <a:p>
            <a:endParaRPr lang="ru-RU" dirty="0"/>
          </a:p>
        </p:txBody>
      </p:sp>
      <p:pic>
        <p:nvPicPr>
          <p:cNvPr id="5" name="Picture 2" descr="C:\Users\Наталья\Desktop\0_12290e_541f744e_orig-5-640x31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032506"/>
            <a:ext cx="4608512" cy="2275452"/>
          </a:xfrm>
          <a:prstGeom prst="rect">
            <a:avLst/>
          </a:prstGeom>
          <a:noFill/>
        </p:spPr>
      </p:pic>
      <p:pic>
        <p:nvPicPr>
          <p:cNvPr id="6" name="Picture 2" descr="C:\Users\Наталья\Desktop\10 класс УРОКИ\0ccd4b1e16b2b19e09adaf11b668798d_w20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6869" y="1844825"/>
            <a:ext cx="2530915" cy="4176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2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Устойчивые выражения с глаголом </a:t>
            </a:r>
            <a:r>
              <a:rPr lang="ru-RU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time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8352928" cy="5445224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Bang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(Как раз вовремя)</a:t>
            </a:r>
          </a:p>
          <a:p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Dead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(Похоже на предыдущее: вовремя, с точностью до секунды)</a:t>
            </a:r>
          </a:p>
          <a:p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Free time (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Свободное время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Great deal of time (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Много времени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 make time for (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Уделить время для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…)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Picture 5" descr="C:\Users\Наталья\Desktop\10 класс УРОКИ\ng_4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5575" y="4077072"/>
            <a:ext cx="2638425" cy="2475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Устойчивые выражения с глаголом </a:t>
            </a:r>
            <a:r>
              <a:rPr lang="ru-RU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time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8352928" cy="544522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make time for (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Уделить время для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…)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(Как раз вовремя)</a:t>
            </a:r>
          </a:p>
          <a:p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Run </a:t>
            </a:r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(Истратить все время, не успевать)</a:t>
            </a:r>
          </a:p>
          <a:p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goes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(Время идет, проходит, течет)</a:t>
            </a:r>
          </a:p>
          <a:p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passes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(Время проходит)</a:t>
            </a:r>
          </a:p>
          <a:p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Waste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(Тратить время)</a:t>
            </a:r>
          </a:p>
          <a:p>
            <a:endParaRPr lang="ru-RU" dirty="0"/>
          </a:p>
        </p:txBody>
      </p:sp>
      <p:pic>
        <p:nvPicPr>
          <p:cNvPr id="5" name="Picture 5" descr="C:\Users\Наталья\Desktop\10 класс УРОКИ\ng_4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149080"/>
            <a:ext cx="2638425" cy="2475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Источник информации</a:t>
            </a:r>
            <a:endParaRPr lang="ru-RU" sz="6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8352928" cy="544522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3"/>
              </a:rPr>
              <a:t>https://www.google.com/search?rlz=1C1GGRV_enRU751RU751&amp;sxsrf=ACYBGNScaPBGFvA5pkzxm8X-Rmc7a7lk5Q:1575999368051&amp;q=%D0%B0%D0%BD%D0%B8%D0%BC%D0%B0%D1%86%D0%B8%D1%8F+%D0%BD%D0%B0+%D0%BF%D1%80%D0%BE%D0%B7%D1%80%D0%B0%D1%87%D0%BD%D0%BE%D0%BC+%D1%84%D0%BE%D0%BD%D0%B5+%D0%BD%D0%BE%D0%B2%D1%8B%D0%B9+%D0%B3%D0%BE%D0%B4&amp;tbm=isch&amp;source=univ&amp;sa=X&amp;ved=2ahUKEwifvP6Tz6vmAhULrosKHXXZDCgQsAR6BAgHEAE&amp;biw=1348&amp;bih=640#imgrc=jHfIcTxrH3dmGM:</a:t>
            </a:r>
            <a:endParaRPr lang="ru-RU" dirty="0"/>
          </a:p>
        </p:txBody>
      </p:sp>
      <p:pic>
        <p:nvPicPr>
          <p:cNvPr id="4098" name="Picture 2" descr="C:\Users\Наталья\Desktop\10 класс УРОКИ\1652969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1628800"/>
            <a:ext cx="6667500" cy="5000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142</Words>
  <Application>Microsoft Office PowerPoint</Application>
  <PresentationFormat>Экран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Устойчивые выражения  со словом TIME в английском языке</vt:lpstr>
      <vt:lpstr>Устойчивые выражения с глаголом to time</vt:lpstr>
      <vt:lpstr>Устойчивые выражения с глаголом to time</vt:lpstr>
      <vt:lpstr>Источник информации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6</cp:revision>
  <dcterms:created xsi:type="dcterms:W3CDTF">2019-12-07T17:08:45Z</dcterms:created>
  <dcterms:modified xsi:type="dcterms:W3CDTF">2019-12-15T13:23:26Z</dcterms:modified>
</cp:coreProperties>
</file>