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5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E896F07-9DCD-4B68-A882-A68F99A6E85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758600-6D89-476E-8E7A-DEC94A0F1E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896F07-9DCD-4B68-A882-A68F99A6E85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58600-6D89-476E-8E7A-DEC94A0F1E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896F07-9DCD-4B68-A882-A68F99A6E85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58600-6D89-476E-8E7A-DEC94A0F1E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896F07-9DCD-4B68-A882-A68F99A6E85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58600-6D89-476E-8E7A-DEC94A0F1E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896F07-9DCD-4B68-A882-A68F99A6E85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58600-6D89-476E-8E7A-DEC94A0F1E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896F07-9DCD-4B68-A882-A68F99A6E85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58600-6D89-476E-8E7A-DEC94A0F1E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896F07-9DCD-4B68-A882-A68F99A6E85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58600-6D89-476E-8E7A-DEC94A0F1E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896F07-9DCD-4B68-A882-A68F99A6E85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58600-6D89-476E-8E7A-DEC94A0F1E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896F07-9DCD-4B68-A882-A68F99A6E85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58600-6D89-476E-8E7A-DEC94A0F1E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E896F07-9DCD-4B68-A882-A68F99A6E85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758600-6D89-476E-8E7A-DEC94A0F1E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E896F07-9DCD-4B68-A882-A68F99A6E85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758600-6D89-476E-8E7A-DEC94A0F1E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E896F07-9DCD-4B68-A882-A68F99A6E85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C758600-6D89-476E-8E7A-DEC94A0F1E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500042"/>
            <a:ext cx="7772400" cy="1470025"/>
          </a:xfrm>
        </p:spPr>
        <p:txBody>
          <a:bodyPr>
            <a:noAutofit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«Верно или неверно?»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2357430"/>
            <a:ext cx="5214974" cy="2286016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rgbClr val="0070C0"/>
              </a:solidFill>
            </a:endParaRPr>
          </a:p>
          <a:p>
            <a:pPr algn="r"/>
            <a:r>
              <a:rPr lang="ru-RU" sz="3200" dirty="0" smtClean="0">
                <a:solidFill>
                  <a:srgbClr val="0070C0"/>
                </a:solidFill>
              </a:rPr>
              <a:t>  1 класс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УМК «Начальная школа 21 века»</a:t>
            </a:r>
          </a:p>
          <a:p>
            <a:endParaRPr lang="ru-RU" sz="3200" dirty="0" smtClean="0">
              <a:solidFill>
                <a:srgbClr val="0070C0"/>
              </a:solidFill>
            </a:endParaRP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715436" cy="2571768"/>
          </a:xfrm>
        </p:spPr>
        <p:txBody>
          <a:bodyPr>
            <a:normAutofit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i="1" dirty="0" smtClean="0"/>
              <a:t>11  12  13  14  16  17  19  20</a:t>
            </a:r>
            <a:endParaRPr lang="ru-RU" sz="44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2714620"/>
            <a:ext cx="4857784" cy="1571636"/>
          </a:xfrm>
        </p:spPr>
        <p:txBody>
          <a:bodyPr>
            <a:normAutofit/>
          </a:bodyPr>
          <a:lstStyle/>
          <a:p>
            <a:r>
              <a:rPr lang="ru-RU" dirty="0" smtClean="0"/>
              <a:t>Верно ли, что в ряду пропущены два числа?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43372" y="4500570"/>
            <a:ext cx="4543429" cy="1671630"/>
          </a:xfrm>
        </p:spPr>
        <p:txBody>
          <a:bodyPr/>
          <a:lstStyle/>
          <a:p>
            <a:pPr algn="ctr"/>
            <a:r>
              <a:rPr lang="ru-RU" dirty="0" smtClean="0"/>
              <a:t>Какие?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142852"/>
            <a:ext cx="7216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1.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072074"/>
            <a:ext cx="8258204" cy="157163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Верно ли, что все записи можно распределить на две группы?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714356"/>
            <a:ext cx="3643338" cy="100013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17-7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2071678"/>
            <a:ext cx="3500462" cy="92869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7+2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642918"/>
            <a:ext cx="3500462" cy="100013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10-1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2071678"/>
            <a:ext cx="3500462" cy="100013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8+2</a:t>
            </a:r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3429000"/>
            <a:ext cx="3500462" cy="92869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9+1</a:t>
            </a:r>
          </a:p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714876" y="3500438"/>
            <a:ext cx="3500462" cy="92869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16-6</a:t>
            </a:r>
          </a:p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42844" y="142852"/>
            <a:ext cx="7216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2.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8258204" cy="116207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Верно ли, что на рисунке можно найти пять треугольников?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142852"/>
            <a:ext cx="7216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3.</a:t>
            </a:r>
            <a:endParaRPr lang="ru-RU" dirty="0"/>
          </a:p>
        </p:txBody>
      </p:sp>
      <p:sp>
        <p:nvSpPr>
          <p:cNvPr id="16" name="Параллелограмм 15"/>
          <p:cNvSpPr/>
          <p:nvPr/>
        </p:nvSpPr>
        <p:spPr>
          <a:xfrm rot="10800000">
            <a:off x="1714480" y="1071546"/>
            <a:ext cx="5786478" cy="3357586"/>
          </a:xfrm>
          <a:prstGeom prst="parallelogram">
            <a:avLst/>
          </a:prstGeom>
          <a:solidFill>
            <a:srgbClr val="FFFF00"/>
          </a:solidFill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1285852" y="2357430"/>
            <a:ext cx="3357586" cy="785818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2928926" y="1500174"/>
            <a:ext cx="3286148" cy="2428892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4536281" y="2393149"/>
            <a:ext cx="3357586" cy="714380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142852"/>
            <a:ext cx="8286776" cy="1500198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Из двух клубков ниток можно связать одну шапку. Сколько таких клубков нужно для трёх шапок?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28596" y="5429264"/>
            <a:ext cx="8328055" cy="128588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Сколько таких шапок можно связать из всех клубков?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142852"/>
            <a:ext cx="7216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4</a:t>
            </a:r>
            <a:r>
              <a:rPr lang="ru-RU" sz="4400" b="1" dirty="0" smtClean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31534"/>
          <a:stretch>
            <a:fillRect/>
          </a:stretch>
        </p:blipFill>
        <p:spPr bwMode="auto">
          <a:xfrm>
            <a:off x="1785918" y="2714620"/>
            <a:ext cx="1475083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7500" t="6875" r="25000" b="6875"/>
          <a:stretch>
            <a:fillRect/>
          </a:stretch>
        </p:blipFill>
        <p:spPr bwMode="auto">
          <a:xfrm>
            <a:off x="714348" y="1643050"/>
            <a:ext cx="159337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31534"/>
          <a:stretch>
            <a:fillRect/>
          </a:stretch>
        </p:blipFill>
        <p:spPr bwMode="auto">
          <a:xfrm>
            <a:off x="7429520" y="2428868"/>
            <a:ext cx="1475083" cy="1428760"/>
          </a:xfrm>
          <a:prstGeom prst="rect">
            <a:avLst/>
          </a:prstGeom>
          <a:noFill/>
          <a:ln w="9525">
            <a:noFill/>
            <a:prstDash val="sysDash"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l="31534"/>
          <a:stretch>
            <a:fillRect/>
          </a:stretch>
        </p:blipFill>
        <p:spPr bwMode="auto">
          <a:xfrm>
            <a:off x="0" y="3000372"/>
            <a:ext cx="1475083" cy="1428760"/>
          </a:xfrm>
          <a:prstGeom prst="rect">
            <a:avLst/>
          </a:prstGeom>
          <a:noFill/>
          <a:ln w="9525">
            <a:noFill/>
            <a:prstDash val="sysDash"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 l="31534"/>
          <a:stretch>
            <a:fillRect/>
          </a:stretch>
        </p:blipFill>
        <p:spPr bwMode="auto">
          <a:xfrm>
            <a:off x="4429124" y="2571744"/>
            <a:ext cx="1475083" cy="1428760"/>
          </a:xfrm>
          <a:prstGeom prst="rect">
            <a:avLst/>
          </a:prstGeom>
          <a:noFill/>
          <a:ln w="9525">
            <a:noFill/>
            <a:prstDash val="sysDash"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 l="31534"/>
          <a:stretch>
            <a:fillRect/>
          </a:stretch>
        </p:blipFill>
        <p:spPr bwMode="auto">
          <a:xfrm>
            <a:off x="3143240" y="1643050"/>
            <a:ext cx="1475083" cy="1428760"/>
          </a:xfrm>
          <a:prstGeom prst="rect">
            <a:avLst/>
          </a:prstGeom>
          <a:noFill/>
          <a:ln w="9525">
            <a:noFill/>
            <a:prstDash val="sysDash"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 l="31534"/>
          <a:stretch>
            <a:fillRect/>
          </a:stretch>
        </p:blipFill>
        <p:spPr bwMode="auto">
          <a:xfrm>
            <a:off x="3143240" y="3786190"/>
            <a:ext cx="1475083" cy="1428760"/>
          </a:xfrm>
          <a:prstGeom prst="rect">
            <a:avLst/>
          </a:prstGeom>
          <a:noFill/>
          <a:ln w="9525">
            <a:noFill/>
            <a:prstDash val="sysDash"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rcRect l="7500" t="6875" r="25000" b="6875"/>
          <a:stretch>
            <a:fillRect/>
          </a:stretch>
        </p:blipFill>
        <p:spPr bwMode="auto">
          <a:xfrm>
            <a:off x="5929322" y="1643050"/>
            <a:ext cx="159337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/>
          <a:srcRect l="7500" t="6875" r="25000" b="6875"/>
          <a:stretch>
            <a:fillRect/>
          </a:stretch>
        </p:blipFill>
        <p:spPr bwMode="auto">
          <a:xfrm>
            <a:off x="7358082" y="3929066"/>
            <a:ext cx="159337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/>
          <a:srcRect l="7500" t="6875" r="25000" b="6875"/>
          <a:stretch>
            <a:fillRect/>
          </a:stretch>
        </p:blipFill>
        <p:spPr bwMode="auto">
          <a:xfrm>
            <a:off x="5857884" y="3000372"/>
            <a:ext cx="159337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3050"/>
            <a:ext cx="804389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Длину какого отрезка измерили неверно? Объясни в чём ошибка.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Ответ: 3 см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Ответ: 4 см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7216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5.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1786" t="10791" r="69643" b="51439"/>
          <a:stretch>
            <a:fillRect/>
          </a:stretch>
        </p:blipFill>
        <p:spPr bwMode="auto">
          <a:xfrm>
            <a:off x="204078" y="2786058"/>
            <a:ext cx="424545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 l="1786" t="10791" r="69643" b="51439"/>
          <a:stretch>
            <a:fillRect/>
          </a:stretch>
        </p:blipFill>
        <p:spPr bwMode="auto">
          <a:xfrm rot="19813371">
            <a:off x="4808087" y="3135990"/>
            <a:ext cx="424537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1571604" y="2500306"/>
            <a:ext cx="1357322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1500166" y="2428868"/>
            <a:ext cx="142876" cy="14287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857488" y="2428868"/>
            <a:ext cx="142876" cy="14287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572396" y="2285992"/>
            <a:ext cx="142876" cy="1428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214942" y="3643314"/>
            <a:ext cx="142876" cy="14287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5357818" y="2428868"/>
            <a:ext cx="2214578" cy="121444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043890" cy="178592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Продолжи «строить» домики по правилу: меняя только цвет крыши.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8258204" cy="762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Придумай другое правило.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7216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7.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3714752"/>
            <a:ext cx="1071570" cy="92869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14282" y="3000372"/>
            <a:ext cx="1214446" cy="571504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43042" y="3714752"/>
            <a:ext cx="1071570" cy="9286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1571604" y="3000372"/>
            <a:ext cx="1214446" cy="571504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3000364" y="3000372"/>
            <a:ext cx="1214446" cy="571504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071802" y="3714752"/>
            <a:ext cx="1071570" cy="9286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500958" y="3714752"/>
            <a:ext cx="1071570" cy="9286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143636" y="3714752"/>
            <a:ext cx="1071570" cy="92869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786314" y="3714752"/>
            <a:ext cx="1071570" cy="9286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4643438" y="3000372"/>
            <a:ext cx="1214446" cy="571504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6072198" y="3000372"/>
            <a:ext cx="1214446" cy="571504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7429520" y="3000372"/>
            <a:ext cx="1214446" cy="571504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3178959" y="3607595"/>
            <a:ext cx="2714644" cy="71438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Распределите числа на две группы.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marL="1024128" indent="-914400">
              <a:buNone/>
            </a:pPr>
            <a:r>
              <a:rPr lang="ru-RU" sz="5400" dirty="0" smtClean="0"/>
              <a:t>         8   17</a:t>
            </a:r>
          </a:p>
          <a:p>
            <a:pPr marL="1024128" indent="-914400">
              <a:buNone/>
            </a:pPr>
            <a:r>
              <a:rPr lang="ru-RU" sz="5400" dirty="0" smtClean="0"/>
              <a:t>7        6</a:t>
            </a:r>
            <a:endParaRPr lang="ru-RU" sz="5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/>
              <a:t>16     </a:t>
            </a:r>
          </a:p>
          <a:p>
            <a:pPr>
              <a:buNone/>
            </a:pPr>
            <a:r>
              <a:rPr lang="ru-RU" sz="5400" dirty="0" smtClean="0"/>
              <a:t>       18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214290"/>
            <a:ext cx="7681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8. 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Работа в </a:t>
            </a:r>
            <a:r>
              <a:rPr lang="ru-RU" dirty="0" smtClean="0"/>
              <a:t> тетради на </a:t>
            </a:r>
            <a:r>
              <a:rPr lang="ru-RU" smtClean="0"/>
              <a:t>печатной основе, урок 44, с.42.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242</TotalTime>
  <Words>143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   «Верно или неверно?»</vt:lpstr>
      <vt:lpstr> 11  12  13  14  16  17  19  20</vt:lpstr>
      <vt:lpstr>Слайд 3</vt:lpstr>
      <vt:lpstr>Слайд 4</vt:lpstr>
      <vt:lpstr>Слайд 5</vt:lpstr>
      <vt:lpstr>Длину какого отрезка измерили неверно? Объясни в чём ошибка.</vt:lpstr>
      <vt:lpstr>Продолжи «строить» домики по правилу: меняя только цвет крыши.</vt:lpstr>
      <vt:lpstr>Распределите числа на две группы.</vt:lpstr>
      <vt:lpstr>Работа в  тетради на печатной основе, урок 44, с.42.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44 «Проверяем, верно ли»</dc:title>
  <dc:creator>USER</dc:creator>
  <cp:lastModifiedBy>Виктор</cp:lastModifiedBy>
  <cp:revision>26</cp:revision>
  <dcterms:created xsi:type="dcterms:W3CDTF">2015-11-22T13:51:11Z</dcterms:created>
  <dcterms:modified xsi:type="dcterms:W3CDTF">2019-12-15T14:41:24Z</dcterms:modified>
</cp:coreProperties>
</file>