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59" r:id="rId5"/>
    <p:sldId id="260" r:id="rId6"/>
    <p:sldId id="258" r:id="rId7"/>
    <p:sldId id="261" r:id="rId8"/>
    <p:sldId id="262" r:id="rId9"/>
    <p:sldId id="263" r:id="rId10"/>
    <p:sldId id="264" r:id="rId11"/>
    <p:sldId id="267" r:id="rId12"/>
    <p:sldId id="269" r:id="rId13"/>
    <p:sldId id="268" r:id="rId14"/>
    <p:sldId id="270" r:id="rId15"/>
    <p:sldId id="265" r:id="rId16"/>
    <p:sldId id="266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087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89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868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999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2356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422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188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142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872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83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43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12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30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831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150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503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60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6577B3D-CEA8-4924-A4B2-8CFC2B74E32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0ADA492-928E-4E86-9EA7-65273D7588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7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/>
              <a:t>Презентация к занятию № 81 по математике в старшей группе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Выполнила воспитатель МАДОУ ЦРР № 50</a:t>
            </a:r>
          </a:p>
          <a:p>
            <a:pPr algn="r"/>
            <a:r>
              <a:rPr lang="ru-RU" dirty="0" err="1" smtClean="0"/>
              <a:t>Стрельцова</a:t>
            </a:r>
            <a:r>
              <a:rPr lang="ru-RU" smtClean="0"/>
              <a:t> Е.Е.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634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4142" y="2565771"/>
            <a:ext cx="138691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/>
              <a:t>3</a:t>
            </a:r>
            <a:endParaRPr lang="ru-RU" sz="20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97612" y="2538484"/>
            <a:ext cx="1386918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/>
              <a:t>2</a:t>
            </a:r>
            <a:endParaRPr lang="ru-RU" sz="20000" dirty="0"/>
          </a:p>
        </p:txBody>
      </p:sp>
      <p:pic>
        <p:nvPicPr>
          <p:cNvPr id="4" name="Picture 4" descr="https://st.depositphotos.com/1249369/1570/i/950/depositphotos_15702269-stock-photo-open-wi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41474" y="758975"/>
            <a:ext cx="3203034" cy="191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206174" y="3683407"/>
            <a:ext cx="1127874" cy="5487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5206174" y="4232150"/>
            <a:ext cx="1078173" cy="53226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61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598" y="1891260"/>
            <a:ext cx="7224052" cy="283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598" y="1891260"/>
            <a:ext cx="7224052" cy="28308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602405" y="2568029"/>
                <a:ext cx="1194179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9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ru-RU" sz="9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405" y="2568029"/>
                <a:ext cx="1194179" cy="14773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404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650" y="2136921"/>
            <a:ext cx="6595400" cy="244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02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650" y="2136921"/>
            <a:ext cx="6595400" cy="24487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124598" y="2622621"/>
                <a:ext cx="1229504" cy="1477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9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</m:oMath>
                  </m:oMathPara>
                </a14:m>
                <a:endParaRPr lang="ru-RU" sz="9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598" y="2622621"/>
                <a:ext cx="1229504" cy="14773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245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4315" y="456963"/>
            <a:ext cx="3307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треугольник</a:t>
            </a:r>
            <a:endParaRPr lang="ru-RU" sz="4800" dirty="0"/>
          </a:p>
        </p:txBody>
      </p:sp>
      <p:pic>
        <p:nvPicPr>
          <p:cNvPr id="7172" name="Picture 4" descr="https://www.dgorodok.ru/media/k2/galleries/palochki/1/IMG_4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314" y="1551319"/>
            <a:ext cx="6519318" cy="434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9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35523" y="655093"/>
            <a:ext cx="2541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квадрат</a:t>
            </a:r>
            <a:endParaRPr lang="ru-RU" sz="6000" dirty="0"/>
          </a:p>
        </p:txBody>
      </p:sp>
      <p:pic>
        <p:nvPicPr>
          <p:cNvPr id="9218" name="Picture 2" descr="https://www.dgorodok.ru/media/k2/galleries/palochki/1/IMG_42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234" y="1670756"/>
            <a:ext cx="6123658" cy="408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78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lub.foto.ru/gallery/images/photo/2012/11/10/20703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26" y="613557"/>
            <a:ext cx="10672550" cy="565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58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68" y="1718088"/>
            <a:ext cx="3429641" cy="3429641"/>
          </a:xfrm>
          <a:prstGeom prst="rect">
            <a:avLst/>
          </a:prstGeom>
        </p:spPr>
      </p:pic>
      <p:pic>
        <p:nvPicPr>
          <p:cNvPr id="2050" name="Picture 2" descr="https://im0-tub-ru.yandex.net/i?id=704cc541cecced479e35c7d51b9e94f8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381" y="2099727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m0-tub-ru.yandex.net/i?id=704cc541cecced479e35c7d51b9e94f8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904" y="2099728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1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81" y="1718086"/>
            <a:ext cx="3429641" cy="3429641"/>
          </a:xfrm>
          <a:prstGeom prst="rect">
            <a:avLst/>
          </a:prstGeom>
        </p:spPr>
      </p:pic>
      <p:pic>
        <p:nvPicPr>
          <p:cNvPr id="4" name="Picture 2" descr="https://im0-tub-ru.yandex.net/i?id=704cc541cecced479e35c7d51b9e94f8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451" y="2099726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m0-tub-ru.yandex.net/i?id=704cc541cecced479e35c7d51b9e94f8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271" y="2099726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4352047" y="3091464"/>
            <a:ext cx="1078173" cy="53226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352047" y="3623726"/>
            <a:ext cx="1107057" cy="44419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53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355" y="2741669"/>
            <a:ext cx="3429641" cy="3429641"/>
          </a:xfrm>
          <a:prstGeom prst="rect">
            <a:avLst/>
          </a:prstGeom>
        </p:spPr>
      </p:pic>
      <p:pic>
        <p:nvPicPr>
          <p:cNvPr id="4" name="Picture 2" descr="https://im0-tub-ru.yandex.net/i?id=704cc541cecced479e35c7d51b9e94f8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395" y="3067502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m0-tub-ru.yandex.net/i?id=704cc541cecced479e35c7d51b9e94f8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271" y="3067502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4352047" y="4325372"/>
            <a:ext cx="1078173" cy="53226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352047" y="4857634"/>
            <a:ext cx="1107057" cy="44419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https://st.depositphotos.com/1249369/1570/i/950/depositphotos_15702269-stock-photo-open-wi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307" y="683307"/>
            <a:ext cx="3038535" cy="205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67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659" y="2307102"/>
            <a:ext cx="2060210" cy="2758440"/>
          </a:xfrm>
          <a:prstGeom prst="rect">
            <a:avLst/>
          </a:prstGeom>
        </p:spPr>
      </p:pic>
      <p:sp>
        <p:nvSpPr>
          <p:cNvPr id="5" name="AutoShape 2" descr="https://cdn.drmartypets.com/wp-content/uploads/2018/05/1283605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704" y="2440745"/>
            <a:ext cx="2802548" cy="24911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878" y="2440745"/>
            <a:ext cx="2866293" cy="25478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029" y="2307102"/>
            <a:ext cx="2060210" cy="2758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6600" y="2307102"/>
            <a:ext cx="2060210" cy="275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1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1132" y="3416500"/>
            <a:ext cx="1858935" cy="2488951"/>
          </a:xfrm>
          <a:prstGeom prst="rect">
            <a:avLst/>
          </a:prstGeom>
        </p:spPr>
      </p:pic>
      <p:sp>
        <p:nvSpPr>
          <p:cNvPr id="5" name="AutoShape 2" descr="https://cdn.drmartypets.com/wp-content/uploads/2018/05/1283605_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385" y="3340348"/>
            <a:ext cx="1881332" cy="25189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1639" y="3294183"/>
            <a:ext cx="1881331" cy="25189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00" y="3475648"/>
            <a:ext cx="2681593" cy="23836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617" y="3472275"/>
            <a:ext cx="2674574" cy="2377399"/>
          </a:xfrm>
          <a:prstGeom prst="rect">
            <a:avLst/>
          </a:prstGeom>
        </p:spPr>
      </p:pic>
      <p:pic>
        <p:nvPicPr>
          <p:cNvPr id="8" name="Picture 4" descr="https://st.depositphotos.com/1249369/1570/i/950/depositphotos_15702269-stock-photo-open-wi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904" y="608849"/>
            <a:ext cx="3038535" cy="205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4918084" y="4077849"/>
            <a:ext cx="1078173" cy="53226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889200" y="4610111"/>
            <a:ext cx="1107057" cy="44419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87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7540" y="1897037"/>
            <a:ext cx="138691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/>
              <a:t>3</a:t>
            </a:r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226381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4142" y="2047157"/>
            <a:ext cx="138691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/>
              <a:t>3</a:t>
            </a:r>
            <a:endParaRPr lang="ru-RU" sz="20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639459" y="2047156"/>
            <a:ext cx="1386918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0" dirty="0" smtClean="0"/>
              <a:t>2</a:t>
            </a:r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36907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67</TotalTime>
  <Words>28</Words>
  <Application>Microsoft Office PowerPoint</Application>
  <PresentationFormat>Широкоэкранный</PresentationFormat>
  <Paragraphs>12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Cambria Math</vt:lpstr>
      <vt:lpstr>Garamond</vt:lpstr>
      <vt:lpstr>Натуральные материалы</vt:lpstr>
      <vt:lpstr>Презентация к занятию № 81 по математике в старшей группе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strelka.eva@gmail.com</dc:creator>
  <cp:lastModifiedBy>strelka.eva@gmail.com</cp:lastModifiedBy>
  <cp:revision>9</cp:revision>
  <dcterms:created xsi:type="dcterms:W3CDTF">2019-11-24T11:55:20Z</dcterms:created>
  <dcterms:modified xsi:type="dcterms:W3CDTF">2019-12-15T10:38:31Z</dcterms:modified>
</cp:coreProperties>
</file>