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70" r:id="rId4"/>
    <p:sldId id="269" r:id="rId5"/>
    <p:sldId id="27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4C02DA9-77BF-4DFE-A934-AA5AF5DBEAE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C86AE4D-406C-472F-AB8A-F513AD4CD28A}" type="datetimeFigureOut">
              <a:rPr lang="ru-RU" smtClean="0"/>
              <a:t>15.12.2019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1919" y="1738142"/>
            <a:ext cx="5753571" cy="119322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Звуки </a:t>
            </a:r>
            <a:r>
              <a:rPr lang="en-US" dirty="0" smtClean="0">
                <a:solidFill>
                  <a:schemeClr val="tx1"/>
                </a:solidFill>
              </a:rPr>
              <a:t>[c]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[c’]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Воспитатели</a:t>
            </a:r>
            <a:r>
              <a:rPr lang="en-US" dirty="0" smtClean="0"/>
              <a:t>: </a:t>
            </a:r>
            <a:r>
              <a:rPr lang="ru-RU" dirty="0" smtClean="0"/>
              <a:t>Нестерова </a:t>
            </a:r>
            <a:r>
              <a:rPr lang="ru-RU" smtClean="0"/>
              <a:t>К.Б.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17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«Угостим гостей».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40" y="1536701"/>
            <a:ext cx="2314921" cy="3260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Объект 8" descr="http://allkstovo.ru/picture/calories/2902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1376536" cy="1223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772816"/>
            <a:ext cx="2158207" cy="120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4417" y="3180586"/>
            <a:ext cx="1971759" cy="1200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284984"/>
            <a:ext cx="1977330" cy="131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17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Сему мы угостим со звуком </a:t>
            </a:r>
            <a:r>
              <a:rPr lang="en-US" dirty="0" smtClean="0"/>
              <a:t>[</a:t>
            </a:r>
            <a:r>
              <a:rPr lang="ru-RU" dirty="0" smtClean="0"/>
              <a:t>с</a:t>
            </a:r>
            <a:r>
              <a:rPr lang="en-US" dirty="0" smtClean="0"/>
              <a:t>’ ]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48" y="1536701"/>
            <a:ext cx="2694864" cy="3620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1655167" cy="165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 descr="http://static9.depositphotos.com/1642482/1149/i/950/depositphotos_11490799-Oranges-fruit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00808"/>
            <a:ext cx="1620788" cy="1323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4836" y="3573016"/>
            <a:ext cx="2405356" cy="1354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466779"/>
            <a:ext cx="2088232" cy="156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65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чем ещё можно угостить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00930"/>
            <a:ext cx="3657600" cy="3461003"/>
          </a:xfrm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916832"/>
            <a:ext cx="1962651" cy="134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556792"/>
            <a:ext cx="1950597" cy="1448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33483"/>
            <a:ext cx="1728192" cy="217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64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Физминутка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Зайцы </a:t>
            </a:r>
            <a:r>
              <a:rPr lang="ru-RU" dirty="0"/>
              <a:t>бегали в лесу, (бег на месте)</a:t>
            </a:r>
          </a:p>
          <a:p>
            <a:r>
              <a:rPr lang="ru-RU" dirty="0"/>
              <a:t>Повстречали там лису (повилять «хвостиком»)</a:t>
            </a:r>
          </a:p>
          <a:p>
            <a:r>
              <a:rPr lang="ru-RU" dirty="0"/>
              <a:t>Прыг-скок, прыг-скок, (прыжки на месте)</a:t>
            </a:r>
          </a:p>
          <a:p>
            <a:r>
              <a:rPr lang="ru-RU" dirty="0"/>
              <a:t>Убежали под кусток. (присесть)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161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«Назови детенышей».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Свинья- </a:t>
            </a:r>
            <a:r>
              <a:rPr lang="ru-RU" dirty="0"/>
              <a:t>поросенок, лось- лосенок, сова-совенок, крыса-крысенок, лиса- лисенок.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277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40" y="3035109"/>
            <a:ext cx="2194649" cy="309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User\Desktop\2424622_foto-skalk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3052117" cy="176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00445f521aa4f345da12b5cc694748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725144"/>
            <a:ext cx="2016224" cy="134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i (6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035109"/>
            <a:ext cx="1677960" cy="188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690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36912"/>
            <a:ext cx="1846802" cy="2481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574" y="1844824"/>
            <a:ext cx="199003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1564432" cy="156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User\Desktop\domashniy-gus-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2550" y="4777408"/>
            <a:ext cx="2259573" cy="150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945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 сейчас я буду называть вам звуки, а вы составите слово.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ru-RU" dirty="0"/>
              <a:t>, О, К - СОК</a:t>
            </a:r>
          </a:p>
          <a:p>
            <a:r>
              <a:rPr lang="ru-RU" dirty="0"/>
              <a:t>С, У, П- СУП</a:t>
            </a:r>
          </a:p>
          <a:p>
            <a:r>
              <a:rPr lang="ru-RU" dirty="0"/>
              <a:t>С, Л, О, Н- СЛОН</a:t>
            </a:r>
          </a:p>
          <a:p>
            <a:r>
              <a:rPr lang="ru-RU" dirty="0"/>
              <a:t>С, И, Т, О- СИТО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931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Гимнастики для ума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Самая болтливая птица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/>
              <a:t>Ночная птица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" y="2930067"/>
            <a:ext cx="2962673" cy="197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Объект 17" descr="http://www.eventspro.ru/sites/default/files/article/5725/2015/39/igra_filin_i_ptashki.jpg"/>
          <p:cNvPicPr>
            <a:picLocks noGrp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28083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900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/>
              <a:t>Число, следующее за числом шесть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530624" cy="2694285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u-RU" sz="28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/>
              <a:t>Птица с желтой грудкой </a:t>
            </a:r>
            <a:endParaRPr lang="ru-RU" dirty="0"/>
          </a:p>
        </p:txBody>
      </p:sp>
      <p:pic>
        <p:nvPicPr>
          <p:cNvPr id="7" name="Объект 6" descr="https://im1-tub-ru.yandex.net/i?id=a7a32b92428d50c4fc66b5d3e39b00f1&amp;n=33&amp;h=215&amp;w=313"/>
          <p:cNvPicPr>
            <a:picLocks noGrp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737" y="3126581"/>
            <a:ext cx="2046511" cy="1382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203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/>
              <a:t>Усатая </a:t>
            </a:r>
            <a:r>
              <a:rPr lang="ru-RU" i="1" dirty="0" smtClean="0"/>
              <a:t>рыба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i="1" dirty="0"/>
              <a:t>Что видим, когда спим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836523"/>
            <a:ext cx="2458616" cy="176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esktop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23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Цвет моря (синий)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Насекомое, напоминающее вертолет (стрекоза)</a:t>
            </a:r>
          </a:p>
          <a:p>
            <a:endParaRPr lang="ru-RU" dirty="0"/>
          </a:p>
        </p:txBody>
      </p:sp>
      <p:pic>
        <p:nvPicPr>
          <p:cNvPr id="7" name="Объект 6" descr="http://fotohood.ru/images/328866_kartinka-strekoza.jpg"/>
          <p:cNvPicPr>
            <a:picLocks noGrp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2811365"/>
            <a:ext cx="1952600" cy="1409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User\Desktop\i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256415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86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Артикуляционная гимнастика</a:t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7620000" cy="5492080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dirty="0"/>
              <a:t>А чтобы правильно произносить эти звуки надо сделать упражнения для губ и язычка.</a:t>
            </a:r>
          </a:p>
          <a:p>
            <a:r>
              <a:rPr lang="ru-RU" dirty="0"/>
              <a:t>Упражнения: «Лягушка», «Слоник», «Лопаточка», «Лошадка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4536504" cy="2913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58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images.myshared.ru/6/586363/slide_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657328" cy="325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216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i01.fotocdn.net/s21/115/public_pin_l/51/252786750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5377408" cy="26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02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Игра «Гости» - Посмотрите к нам пришли гости. А вы хотите узнать, как их зовут?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Я вам подскажу. Имя девочки начинается со звука [С] Как ее могут звать? (Света, Соня Снежана)</a:t>
            </a:r>
          </a:p>
          <a:p>
            <a:r>
              <a:rPr lang="ru-RU" dirty="0"/>
              <a:t>-А имя мальчика начинается со звука [</a:t>
            </a:r>
            <a:r>
              <a:rPr lang="ru-RU" dirty="0" err="1"/>
              <a:t>Сь</a:t>
            </a:r>
            <a:r>
              <a:rPr lang="ru-RU" dirty="0"/>
              <a:t>]. Как зовут мальчика? (Сема, Сережа).</a:t>
            </a:r>
          </a:p>
          <a:p>
            <a:endParaRPr lang="ru-RU" dirty="0"/>
          </a:p>
        </p:txBody>
      </p:sp>
      <p:pic>
        <p:nvPicPr>
          <p:cNvPr id="5122" name="Picture 2" descr="C:\Users\User\Desktop\461893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077072"/>
            <a:ext cx="2331271" cy="220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03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482</TotalTime>
  <Words>260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Соседство</vt:lpstr>
      <vt:lpstr>Звуки [c],[c’]</vt:lpstr>
      <vt:lpstr>Гимнастики для ума</vt:lpstr>
      <vt:lpstr>Презентация PowerPoint</vt:lpstr>
      <vt:lpstr>Презентация PowerPoint</vt:lpstr>
      <vt:lpstr>Презентация PowerPoint</vt:lpstr>
      <vt:lpstr>Артикуляционная гимнастика </vt:lpstr>
      <vt:lpstr>Презентация PowerPoint</vt:lpstr>
      <vt:lpstr>Презентация PowerPoint</vt:lpstr>
      <vt:lpstr>Игра «Гости» - Посмотрите к нам пришли гости. А вы хотите узнать, как их зовут?</vt:lpstr>
      <vt:lpstr>Игра «Угостим гостей».</vt:lpstr>
      <vt:lpstr>А Сему мы угостим со звуком [с’ ]</vt:lpstr>
      <vt:lpstr>А чем ещё можно угостить</vt:lpstr>
      <vt:lpstr>Физминутка </vt:lpstr>
      <vt:lpstr>Игра «Назови детенышей». </vt:lpstr>
      <vt:lpstr>Презентация PowerPoint</vt:lpstr>
      <vt:lpstr>Презентация PowerPoint</vt:lpstr>
      <vt:lpstr>А сейчас я буду называть вам звуки, а вы составите слово.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2017-01-10T18:13:21Z</dcterms:created>
  <dcterms:modified xsi:type="dcterms:W3CDTF">2019-12-15T17:15:44Z</dcterms:modified>
</cp:coreProperties>
</file>