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70" r:id="rId10"/>
    <p:sldId id="263" r:id="rId11"/>
    <p:sldId id="264" r:id="rId12"/>
    <p:sldId id="265" r:id="rId13"/>
    <p:sldId id="266" r:id="rId14"/>
    <p:sldId id="268" r:id="rId15"/>
    <p:sldId id="269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882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EEBB8-7F9C-48B2-B5BA-DA529005B147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56027-9513-4CC6-B99A-7A68A0BB07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98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56027-9513-4CC6-B99A-7A68A0BB07E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578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974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777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4499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02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820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883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867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4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2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195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20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37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223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78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357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01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ED614-94C9-4BC9-8139-8BC8FB095AD8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43427B1-A9E9-4CC2-9891-029D51487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838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8681" y="1137425"/>
            <a:ext cx="7265321" cy="1092820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№24 с. Крутой Лог» 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6443" y="2230245"/>
            <a:ext cx="8866493" cy="4215161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«Автоматизация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шаловливых шипящих </a:t>
            </a: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«ш», «ж», «ч», «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 стихах»</a:t>
            </a:r>
          </a:p>
          <a:p>
            <a:pPr algn="just"/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учитель-логопед </a:t>
            </a:r>
            <a:r>
              <a:rPr lang="ru-RU" sz="21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Гладышко</a:t>
            </a:r>
            <a:r>
              <a:rPr lang="ru-RU" sz="2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</a:p>
          <a:p>
            <a:pPr algn="just"/>
            <a:endParaRPr lang="ru-RU" sz="2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19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822" y="4236801"/>
            <a:ext cx="3048000" cy="15049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14597"/>
            <a:ext cx="8736489" cy="131580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Четко, быстро прошепчи:-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тьши-тьши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тьши-тьши!Легче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мягче и короче!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Ч!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Чеканней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Громче! Четче! Звук, который получаем, буквой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«Ч»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обозначаем.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8736489" cy="451003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«Душ»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Жарче, дырчатая тучка, поливай  водичкой ручки.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Плечики и 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локоточки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пальчики и 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ноготочки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затылочек, височки, подбородочек и щечки!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 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мочалкою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коленочки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щеточкой трем хорошенечко.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Пяточки, ступни и 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пальчики..чисто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-чисто моем мальчика!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«Мячик»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Бью по мячику ладошкой, скачет мячик по дорожке.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 да скок до поворота, прыг да скок, да за ворота.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Прыгнул в огород соседа, вот такой он непоседа!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358" y="1930399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8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«Внучек»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29193"/>
            <a:ext cx="8596668" cy="56288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пришел из сада мальчик, поднимает кверху пальчик,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Манит дедушку: -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Дедульчик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Принеси-ка быстро стульчик.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Расстегни-ка мне замочек, опусти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воротничочек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Ой! Запутался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шнурочек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развяжи-ка узелочек.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поправь-ка мне носочек.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Бабушка спешит:- Ах, внучек! Хочешь есть? Покушай супчик.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Съешь бульончик! Вот батончик, вкусный блинчик,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Пышный пончик, вот огурчик,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баклажанчик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Апельсинчик 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бананчик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Я наелся! Ну,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бабульчик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отодвинь-ка быстро стульчик!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 возьму еще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бананчик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улягусь на диванчик.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Эй,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дедульчик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!- крикнул мальчик, -Принеси-ка мне журнальчик.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не шаркай так,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дедульчик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Воду выключи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бабульчик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шумите! И молчок! Отдыхает ваш внучок!!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919" y="3679825"/>
            <a:ext cx="31908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141" y="349309"/>
            <a:ext cx="2973566" cy="26487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804" y="209862"/>
            <a:ext cx="9019169" cy="914401"/>
          </a:xfrm>
        </p:spPr>
        <p:txBody>
          <a:bodyPr/>
          <a:lstStyle/>
          <a:p>
            <a:r>
              <a:rPr lang="ru-RU" dirty="0" smtClean="0"/>
              <a:t>      Звук «ч»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804" y="1124263"/>
            <a:ext cx="9019169" cy="4767198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Ключи»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свете разные ключи: один поможет в дом зайти,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Откроет нам замочек;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Другой живет меж строчек, привычен ноты возглавлять,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Собою нотный стан скреплять.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А  третий легким ручейком течет среди корней.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Дремучий лес, чащоба- дом, где он поит друзей.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 зайцев»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Зайчик с зайчихой устроили дом.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 елки могучей с колючим кустом.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Не лезут в колючки лисичка , волчок.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А вдруг те колючки вонзятся в бочок?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361" y="4032354"/>
            <a:ext cx="3680481" cy="229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7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Щ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мягкий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скажем, звук как будто маслом смажем. Будет мягким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тягучим, щебетать язык научим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43987"/>
            <a:ext cx="8596668" cy="5314013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Щучата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чащу ручеёк в речку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Щекотинку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тёк.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речке плещутся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щучата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щучкины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ребята.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Ярче, чище серебра блещет щучек чешуя!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«Дождь»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Блещут молнии все ярче,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Тучи гуще, гуще, гуще.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Капли чаще, чаще, чаще,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Дождик пуще, пуще, пуще.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Тучи дальше, дальше, дальше,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Небо чище, чище, чище,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Солнце ярче, ярче, ярче,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чаще громче щебет птичий!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307" y="3247556"/>
            <a:ext cx="5105530" cy="271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6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04407"/>
          </a:xfrm>
        </p:spPr>
        <p:txBody>
          <a:bodyPr/>
          <a:lstStyle/>
          <a:p>
            <a:r>
              <a:rPr lang="ru-RU" dirty="0" smtClean="0"/>
              <a:t>  Звук «</a:t>
            </a:r>
            <a:r>
              <a:rPr lang="ru-RU" dirty="0" err="1" smtClean="0"/>
              <a:t>щ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18939"/>
            <a:ext cx="8596668" cy="442242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Котище»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нашего котища желтые глазищи.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нашего котища длинные усищи.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нашего котища острые когтищи,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нашего котища умные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мыслищи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Моется котище с каждым днем все чище,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Отмывает мордочку от остатков пищи.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Вечером охотится в чулане за мышами,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играет в ладушки с пушистыми котами.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83" y="794479"/>
            <a:ext cx="4713818" cy="293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4564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«Считалка»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74165"/>
            <a:ext cx="8596668" cy="542643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Щуку тощую с реки притащили рыбаки.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Щука тощая страшней, чем страшилище Кощей.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ей дали овощей и погуще жирных щей.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Щука щёлкнула хвостом, словно щелкнула хлыстом,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таким ударом крепким расщепила стол на щепки.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«Мой щенок»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Щенок такой тщедушный был.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я щами все кормил,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злющей стужи защищал.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Щенок от радости пищал.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бы! Он счастливым рос!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мой щен не щен, а пёс-настоящий.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115" y="1274164"/>
            <a:ext cx="2669394" cy="19994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144" y="3796649"/>
            <a:ext cx="3174584" cy="238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7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9515"/>
          </a:xfrm>
        </p:spPr>
        <p:txBody>
          <a:bodyPr/>
          <a:lstStyle/>
          <a:p>
            <a:r>
              <a:rPr lang="ru-RU" dirty="0" smtClean="0"/>
              <a:t>		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«Чудовищная загадка»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734" y="1336130"/>
            <a:ext cx="9049150" cy="552187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Живет в пещере чудовище.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Хранит в лапищах сокровище.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чудовища- длинный хвостище,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Крепки у него лапищи, кривы на лапищах когтищи,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 у него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зубищи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черны у него глазищи,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Блестящи  его усищи! Да ты не бойся малышка!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Чудовище это-мышка! Пещера-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мышкина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норка,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сокровище хлебная корка.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729" y="4324706"/>
            <a:ext cx="3382078" cy="253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42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всегда, везде-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занятиях, в игре-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Громко, четко говорим,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мы не спешим,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Вспоминаем обязательно,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учили на занятиях!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Говорим всегда красиво,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Ясно и неторопливо.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265" y="108448"/>
            <a:ext cx="2932721" cy="35002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325" y="339190"/>
            <a:ext cx="2713725" cy="18616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332" y="118889"/>
            <a:ext cx="2149723" cy="21221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99" y="497370"/>
            <a:ext cx="1484397" cy="15452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697" y="4803542"/>
            <a:ext cx="267652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1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64695"/>
            <a:ext cx="8596668" cy="128915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Ш! 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звук красивым вышел, шире язычок и выше! Сделаем из языка Чашечку, подняв бока. Эту чашку по бокам к верхним мы прижмем зубам. Вот теперь над чашкой можно дуть красиво, осторожно. Чтобы ветерок бежал, чтобы Ш, как шелк, шуршал!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881266"/>
            <a:ext cx="8706509" cy="4976734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«Мышка в плошке»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Пшенная каша- в ложке,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Ложка- в широкой плошке.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плошке- плоская крышка.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крышке- голодная мышка.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Пушистая серая кошка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 за мышкой с окошка.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Ждет: вот шмыгнет под крышку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кашкой займется мышка.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ложки пшенную кашку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Слижет мышка-бедняжка,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Звякнет пустая ложка, и мышкой займется кошка.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196" y="1881266"/>
            <a:ext cx="4900805" cy="367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78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953" y="859124"/>
            <a:ext cx="3697350" cy="20705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Звук «</a:t>
            </a:r>
            <a:r>
              <a:rPr lang="ru-RU" dirty="0" err="1" smtClean="0"/>
              <a:t>ш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93889"/>
            <a:ext cx="8751480" cy="5021704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«Кашевары»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варили утром кашу, с кашей нам не повезло.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нашу кашу, жаром-паром развезло.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кастрюли лезет каша, крышку держит зря Наташа.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Каша хочет убежать…Как нам кашу удержать?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Подставляйте ложки, черпаки и плошки.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«Мишка»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Бросил палку кверху Мишка: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Падай в шапку с ели, шишка!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Шишка хлоп по голове-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Сразу шишек стало две.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230" y="4234970"/>
            <a:ext cx="3577340" cy="175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86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«Кошкина подружка»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4420" y="1409075"/>
            <a:ext cx="8619344" cy="478218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 мышку увидала, подошла и так сказала: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Одиноко у старушки, жить одной мне, без подружки.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Знаешь что? Давай дружить! В гости будем мы ходить.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придешь ко мне- и в чашке дам тебе я пшенной кашки.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б хотелось у подружки молока отведать кружку.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Можем книжку почитать, в кошки-мышки поиграть.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Пошептаться в тишине…Что ответишь, мышка, мне?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же? Стала мышь-норушка доброй кошкиной подружкой!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дружит с мышкой кошка, кошка странная немножко.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456" y="2253053"/>
            <a:ext cx="233362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4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Ж </a:t>
            </a:r>
            <a:r>
              <a:rPr lang="ru-RU" sz="2000" b="1" dirty="0" smtClean="0">
                <a:solidFill>
                  <a:schemeClr val="accent2"/>
                </a:solidFill>
              </a:rPr>
              <a:t>как Ш мы произносим, только голос в гости просим. Звонко Ж в словах жужжит,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Ж</a:t>
            </a:r>
            <a:r>
              <a:rPr lang="ru-RU" sz="2000" b="1" dirty="0" smtClean="0">
                <a:solidFill>
                  <a:schemeClr val="accent2"/>
                </a:solidFill>
              </a:rPr>
              <a:t> как жук большой гудит: жужелица, жук, жужжанье, жар, жемчужина, журчанье.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675" y="2160589"/>
            <a:ext cx="8779327" cy="4435083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Жук»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Жук, жук, пожужжи, где ты прячешься скажи!</a:t>
            </a:r>
          </a:p>
          <a:p>
            <a:pPr marL="0" indent="0"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Жу-жу-жу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жу-жу-жу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Я на дереве сижу.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Жук, жук, покажись, надо мною покружись!</a:t>
            </a:r>
          </a:p>
          <a:p>
            <a:pPr marL="0" indent="0"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Жу-жу-жу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жу-жу-жу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Я летаю и жужжу.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жираф с утра охрип, у него, наверно грипп.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болела кошка, у нее болела ножка.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Мишка плакал на подушке у него болели ушки.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конечно, всех спасла- я же доктором была!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767" y="2265520"/>
            <a:ext cx="3802593" cy="284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17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«Дружные ежи»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79095"/>
            <a:ext cx="8596668" cy="466226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 дружно, жили тихо Ёж, ежата и ежиха. 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Ёж с ежихой для ежат припасали все подряд.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Вот ежиха у дорожки видит гриб на толстой ножке.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Гриб большой ежихе нужен: ждут ежата гриб на ужин.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Пожелал ежихе ёжик: -Не жалей, ежиха, ножек! 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ежиха убежала, в лапках гриб она держала.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Ёжик дальше побежал.. В луже желтый лист лежал.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Ёж на иглы лист нанижет, подбежит к норе поближе,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Там положит для ежат- пусть зимой в тепле лежат!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788" y="3114344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534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«Жужжащие стихи»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725" y="1319134"/>
            <a:ext cx="8854277" cy="55388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Встретил я в лесу Ежа. Еж лежал в лесу жужжа,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спросил ежа:- Скажите, отчего вы так жужжите?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 сказал:- Я не жужжу, после ужина лежу.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на ужин съел ужа, может, он лежит жужжа.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сказал Ужу:- Скажите, отчего вы так жужжите?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 в ответ:- Я не жужжу, после ужина лежу.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Жабу съел я у болота, может ей жужжать охота.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Жабе я кричу:-Скажите, отчего вы так жужжите?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Жаба квакнула Ужу: -И совсем не я жужжу.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Проглотила я Жука, Жук жужжит наверняка.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кричат Жуку:- Скажите, отчего вы так жужжите?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Ну, жужжу,-ответил жук.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Иждаю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нормальный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жвук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всегда, когда лежу, после ужина жужжу.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714" y="2789270"/>
            <a:ext cx="3561804" cy="216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796" y="1938728"/>
            <a:ext cx="3588037" cy="33416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6456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«Жучок»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9745" y="1274164"/>
            <a:ext cx="8884258" cy="558383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Шел по улице жучок, в модном пиджачке.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груди блестел значок, а на том значке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Нарисован был жучок, тоже в пиджачке.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нем висел значок, а на том значке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еще один жучок…Но он был так мал.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глядел я целый час и не разобрал: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ли у жучка значок? Был ли на значке жучок?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«Ужа ужалила оса»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Бывают в мире чудеса: Ужа ужалила оса,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Ужалила его в живот, Ужу ужасно больно, вот!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доктор Еж сказал Ужу: «Я ничего не нахожу,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все же, думается мне, лежать вам лучше на спине,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 живот не заживет, вот.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40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307</TotalTime>
  <Words>1000</Words>
  <Application>Microsoft Office PowerPoint</Application>
  <PresentationFormat>Широкоэкранный</PresentationFormat>
  <Paragraphs>186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Аспект</vt:lpstr>
      <vt:lpstr>МДОУ «Детский сад №24 с. Крутой Лог»      </vt:lpstr>
      <vt:lpstr>Презентация PowerPoint</vt:lpstr>
      <vt:lpstr>Ш! Чтоб звук красивым вышел, шире язычок и выше! Сделаем из языка Чашечку, подняв бока. Эту чашку по бокам к верхним мы прижмем зубам. Вот теперь над чашкой можно дуть красиво, осторожно. Чтобы ветерок бежал, чтобы Ш, как шелк, шуршал!</vt:lpstr>
      <vt:lpstr>Звук «ш»</vt:lpstr>
      <vt:lpstr>       «Кошкина подружка»</vt:lpstr>
      <vt:lpstr> Ж как Ш мы произносим, только голос в гости просим. Звонко Ж в словах жужжит, Ж как жук большой гудит: жужелица, жук, жужжанье, жар, жемчужина, журчанье.</vt:lpstr>
      <vt:lpstr>          «Дружные ежи»</vt:lpstr>
      <vt:lpstr>    «Жужжащие стихи»</vt:lpstr>
      <vt:lpstr>         «Жучок»</vt:lpstr>
      <vt:lpstr> Четко, быстро прошепчи:- тьши-тьши, тьши-тьши!Легче, мягче и короче! Ч! Чеканней! Громче! Четче! Звук, который получаем, буквой «Ч» обозначаем.</vt:lpstr>
      <vt:lpstr>    «Внучек»</vt:lpstr>
      <vt:lpstr>      Звук «ч»</vt:lpstr>
      <vt:lpstr> Щ как мягкий Ш мы скажем, звук как будто маслом смажем. Будет мягким Щ тягучим, щебетать язык научим</vt:lpstr>
      <vt:lpstr>  Звук «щ»</vt:lpstr>
      <vt:lpstr>   «Считалка»</vt:lpstr>
      <vt:lpstr>  «Чудовищная загадка»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«Детский сад №24 с. Крутой Лог»      </dc:title>
  <dc:creator>Windows 8</dc:creator>
  <cp:lastModifiedBy>RePack by Diakov</cp:lastModifiedBy>
  <cp:revision>35</cp:revision>
  <dcterms:created xsi:type="dcterms:W3CDTF">2017-03-13T14:38:56Z</dcterms:created>
  <dcterms:modified xsi:type="dcterms:W3CDTF">2019-11-17T11:43:36Z</dcterms:modified>
</cp:coreProperties>
</file>