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B2E1FD-C9E2-4E8D-9CC2-602A4D80D9C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44951-54EE-44E5-9837-8FB3CA192B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918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44951-54EE-44E5-9837-8FB3CA192B7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E6F59-5F45-40F0-B749-DD945463A456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92EE2-7909-40AF-9A7D-333DFC52BA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959-050-6CC4DDA1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500174"/>
            <a:ext cx="7092652" cy="3714776"/>
          </a:xfrm>
          <a:prstGeom prst="rect">
            <a:avLst/>
          </a:prstGeom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0"/>
            <a:ext cx="2942026" cy="15716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68" y="3786190"/>
            <a:ext cx="2205033" cy="12389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s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85926"/>
            <a:ext cx="2466975" cy="1847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0"/>
            <a:ext cx="2250636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Без названия 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00" y="5229225"/>
            <a:ext cx="2809875" cy="16287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Без названия (2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8992" y="5257800"/>
            <a:ext cx="28575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Без названия (3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57950" y="5114925"/>
            <a:ext cx="2628900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Без названия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43768" y="2071678"/>
            <a:ext cx="2428872" cy="1360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214346" y="3857628"/>
            <a:ext cx="2619375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86512" y="500042"/>
            <a:ext cx="2551314" cy="1428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  <a:t>I remember…</a:t>
            </a:r>
            <a:b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very well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 / 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OK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 / 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not very well</a:t>
            </a:r>
          </a:p>
          <a:p>
            <a:pPr algn="ctr">
              <a:buNone/>
            </a:pPr>
            <a:endParaRPr lang="en-US" sz="48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  <a:t>I can…</a:t>
            </a:r>
            <a:br>
              <a:rPr lang="en-US" sz="4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very well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 / 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OK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 / </a:t>
            </a:r>
            <a:r>
              <a:rPr lang="en-US" sz="4000" dirty="0" smtClean="0">
                <a:solidFill>
                  <a:schemeClr val="accent4">
                    <a:lumMod val="75000"/>
                  </a:schemeClr>
                </a:solidFill>
              </a:rPr>
              <a:t>not very well</a:t>
            </a:r>
            <a:endParaRPr lang="en-US" sz="48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What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have you learnt today?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b="1" dirty="0" smtClean="0">
                <a:solidFill>
                  <a:schemeClr val="accent3">
                    <a:lumMod val="75000"/>
                  </a:schemeClr>
                </a:solidFill>
              </a:rPr>
              <a:t>Have a good day!</a:t>
            </a:r>
            <a:endParaRPr lang="ru-RU" sz="8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2">
                    <a:lumMod val="75000"/>
                  </a:schemeClr>
                </a:solidFill>
              </a:rPr>
              <a:t>World animals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 will:</a:t>
            </a:r>
          </a:p>
          <a:p>
            <a:r>
              <a:rPr lang="en-US" dirty="0" smtClean="0"/>
              <a:t>Learn and </a:t>
            </a:r>
            <a:r>
              <a:rPr lang="en-US" dirty="0" err="1" smtClean="0"/>
              <a:t>practise</a:t>
            </a:r>
            <a:r>
              <a:rPr lang="en-US" dirty="0" smtClean="0"/>
              <a:t> words (continents, countries, animals)</a:t>
            </a:r>
          </a:p>
          <a:p>
            <a:r>
              <a:rPr lang="en-US" dirty="0" smtClean="0"/>
              <a:t>Listen and read about animals</a:t>
            </a:r>
          </a:p>
          <a:p>
            <a:r>
              <a:rPr lang="en-US" dirty="0" smtClean="0"/>
              <a:t>Talk about animals</a:t>
            </a:r>
          </a:p>
          <a:p>
            <a:r>
              <a:rPr lang="en-US" dirty="0" smtClean="0"/>
              <a:t>Ask and answer questions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9959-050-6CC4DDA1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1500174"/>
            <a:ext cx="7092652" cy="3714776"/>
          </a:xfrm>
          <a:prstGeom prst="rect">
            <a:avLst/>
          </a:prstGeom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0"/>
            <a:ext cx="2942026" cy="15716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68" y="3786190"/>
            <a:ext cx="2205033" cy="12389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s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85926"/>
            <a:ext cx="2466975" cy="1847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0"/>
            <a:ext cx="2250636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Без названия 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100" y="5229225"/>
            <a:ext cx="2809875" cy="16287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Без названия (2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8992" y="5257800"/>
            <a:ext cx="2857500" cy="16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Без названия (3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57950" y="5114925"/>
            <a:ext cx="2628900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Без названия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43768" y="2071678"/>
            <a:ext cx="2428872" cy="1360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214346" y="3857628"/>
            <a:ext cx="2619375" cy="1743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86512" y="500042"/>
            <a:ext cx="2551314" cy="14287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Помни про порядок слов в вопросительных предложениях! (</a:t>
            </a:r>
            <a:r>
              <a:rPr lang="en-US" dirty="0" smtClean="0"/>
              <a:t>Mind the word order!</a:t>
            </a:r>
            <a:r>
              <a:rPr lang="ru-RU" dirty="0" smtClean="0"/>
              <a:t>)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sz="4400" dirty="0" smtClean="0"/>
              <a:t>What animals </a:t>
            </a:r>
            <a:r>
              <a:rPr lang="en-US" sz="4400" dirty="0" smtClean="0">
                <a:solidFill>
                  <a:srgbClr val="C00000"/>
                </a:solidFill>
              </a:rPr>
              <a:t>are there</a:t>
            </a:r>
            <a:r>
              <a:rPr lang="en-US" sz="4400" dirty="0" smtClean="0"/>
              <a:t> in India?</a:t>
            </a:r>
            <a:endParaRPr lang="ru-RU" sz="4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2">
                    <a:lumMod val="75000"/>
                  </a:schemeClr>
                </a:solidFill>
              </a:rPr>
              <a:t>Asking questions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 countries</a:t>
            </a:r>
            <a:r>
              <a:rPr lang="ru-RU" dirty="0" smtClean="0"/>
              <a:t>: </a:t>
            </a:r>
            <a:r>
              <a:rPr lang="en-US" dirty="0" smtClean="0"/>
              <a:t>Pakistan, China, Nepal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5 animals</a:t>
            </a:r>
            <a:r>
              <a:rPr lang="en-US" dirty="0" smtClean="0"/>
              <a:t>: the Bengal tiger, deer, the Indian cobra, the Indian elephant, the Indian rhino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5 </a:t>
            </a:r>
            <a:r>
              <a:rPr lang="en-US" dirty="0" err="1" smtClean="0">
                <a:solidFill>
                  <a:schemeClr val="accent3">
                    <a:lumMod val="75000"/>
                  </a:schemeClr>
                </a:solidFill>
              </a:rPr>
              <a:t>colours</a:t>
            </a:r>
            <a:r>
              <a:rPr lang="en-US" dirty="0" smtClean="0"/>
              <a:t>: red, orange, black, grey, brown (white, yellow)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5 other adjectives </a:t>
            </a:r>
            <a:r>
              <a:rPr lang="en-US" dirty="0" smtClean="0"/>
              <a:t>(</a:t>
            </a:r>
            <a:r>
              <a:rPr lang="ru-RU" dirty="0" smtClean="0"/>
              <a:t>других прилагательных</a:t>
            </a:r>
            <a:r>
              <a:rPr lang="en-US" dirty="0" smtClean="0"/>
              <a:t>): national, tall, beautiful, dangerous, small (funny, heavy)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2">
                    <a:lumMod val="75000"/>
                  </a:schemeClr>
                </a:solidFill>
              </a:rPr>
              <a:t>Find in the text (ex. 4b)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Stripes 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полосы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Hide 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прятаться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Hunt 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охотиться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Dangerous 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опасный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Head 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глава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Heavy 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тяжелый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Trunk 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хобот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Horn 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рог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Alone –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 одиночку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Mud -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грязь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с одним скругленным углом 3"/>
          <p:cNvSpPr/>
          <p:nvPr/>
        </p:nvSpPr>
        <p:spPr>
          <a:xfrm>
            <a:off x="5643570" y="2143116"/>
            <a:ext cx="2857520" cy="2214578"/>
          </a:xfrm>
          <a:prstGeom prst="round1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Explain or mime (show) to your partner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6600" dirty="0" smtClean="0">
                <a:solidFill>
                  <a:schemeClr val="tx2">
                    <a:lumMod val="75000"/>
                  </a:schemeClr>
                </a:solidFill>
              </a:rPr>
              <a:t>What is new for you in the text?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857224" y="2500306"/>
            <a:ext cx="3500462" cy="235745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That’s interesting!</a:t>
            </a:r>
            <a:endParaRPr lang="ru-RU" sz="3600" b="1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6286512" y="2571744"/>
            <a:ext cx="2357454" cy="221457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That’s funny!</a:t>
            </a:r>
            <a:endParaRPr lang="ru-RU" sz="3200" b="1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3000364" y="5072074"/>
            <a:ext cx="3714776" cy="135732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What do you think?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Без названия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928802"/>
            <a:ext cx="2809875" cy="1628775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6600" dirty="0" smtClean="0">
                <a:solidFill>
                  <a:schemeClr val="tx2">
                    <a:lumMod val="75000"/>
                  </a:schemeClr>
                </a:solidFill>
              </a:rPr>
              <a:t>What animals are there in Russia?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2000240"/>
            <a:ext cx="2628900" cy="1743075"/>
          </a:xfrm>
          <a:prstGeom prst="rect">
            <a:avLst/>
          </a:prstGeom>
        </p:spPr>
      </p:pic>
      <p:pic>
        <p:nvPicPr>
          <p:cNvPr id="7" name="Рисунок 6" descr="images (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5700" y="2124075"/>
            <a:ext cx="1752600" cy="2609850"/>
          </a:xfrm>
          <a:prstGeom prst="rect">
            <a:avLst/>
          </a:prstGeom>
        </p:spPr>
      </p:pic>
      <p:pic>
        <p:nvPicPr>
          <p:cNvPr id="8" name="Рисунок 7" descr="images (7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38" y="3643314"/>
            <a:ext cx="1743075" cy="2619375"/>
          </a:xfrm>
          <a:prstGeom prst="rect">
            <a:avLst/>
          </a:prstGeom>
        </p:spPr>
      </p:pic>
      <p:pic>
        <p:nvPicPr>
          <p:cNvPr id="9" name="Рисунок 8" descr="images (8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802" y="4929198"/>
            <a:ext cx="2619375" cy="1743075"/>
          </a:xfrm>
          <a:prstGeom prst="rect">
            <a:avLst/>
          </a:prstGeom>
        </p:spPr>
      </p:pic>
      <p:pic>
        <p:nvPicPr>
          <p:cNvPr id="10" name="Рисунок 9" descr="images (9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0760" y="4429132"/>
            <a:ext cx="28575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500042"/>
            <a:ext cx="4575825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187910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857760"/>
            <a:ext cx="1814513" cy="145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929198"/>
            <a:ext cx="2000264" cy="147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2000251" cy="139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37522" y="285729"/>
            <a:ext cx="166358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7215206" y="2428868"/>
            <a:ext cx="1571636" cy="1285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Southern Siberia: the snow leopard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4429132"/>
            <a:ext cx="1928826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Arctic: the polar bear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4286256"/>
            <a:ext cx="1928826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brown bear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429000"/>
            <a:ext cx="1285884" cy="9286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Caucasus: </a:t>
            </a:r>
            <a:r>
              <a:rPr lang="en-US" dirty="0" err="1" smtClean="0"/>
              <a:t>Turs</a:t>
            </a:r>
            <a:r>
              <a:rPr lang="en-US" dirty="0" smtClean="0"/>
              <a:t> &amp; </a:t>
            </a:r>
            <a:r>
              <a:rPr lang="en-US" dirty="0" err="1" smtClean="0"/>
              <a:t>snowcocks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85720" y="214290"/>
            <a:ext cx="221457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Make a poster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</TotalTime>
  <Words>231</Words>
  <Application>Microsoft Office PowerPoint</Application>
  <PresentationFormat>Экран (4:3)</PresentationFormat>
  <Paragraphs>43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World animals</vt:lpstr>
      <vt:lpstr>Презентация PowerPoint</vt:lpstr>
      <vt:lpstr>Asking questions</vt:lpstr>
      <vt:lpstr>Find in the text (ex. 4b)</vt:lpstr>
      <vt:lpstr>Презентация PowerPoint</vt:lpstr>
      <vt:lpstr>What is new for you in the text?</vt:lpstr>
      <vt:lpstr>What animals are there in Russia?</vt:lpstr>
      <vt:lpstr>Презентация PowerPoint</vt:lpstr>
      <vt:lpstr>What have you learnt today?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13</cp:revision>
  <dcterms:created xsi:type="dcterms:W3CDTF">2016-12-07T18:54:58Z</dcterms:created>
  <dcterms:modified xsi:type="dcterms:W3CDTF">2019-12-16T15:34:27Z</dcterms:modified>
</cp:coreProperties>
</file>