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5730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2"/>
                </a:solidFill>
              </a:rPr>
              <a:t>Презентацию выполнил</a:t>
            </a:r>
            <a:br>
              <a:rPr lang="ru-RU" sz="2700" dirty="0" smtClean="0">
                <a:solidFill>
                  <a:schemeClr val="bg2"/>
                </a:solidFill>
              </a:rPr>
            </a:br>
            <a:r>
              <a:rPr lang="ru-RU" sz="2700" dirty="0" smtClean="0">
                <a:solidFill>
                  <a:schemeClr val="bg2"/>
                </a:solidFill>
              </a:rPr>
              <a:t>ученик 9 «Э» класса</a:t>
            </a:r>
            <a:br>
              <a:rPr lang="ru-RU" sz="2700" dirty="0" smtClean="0">
                <a:solidFill>
                  <a:schemeClr val="bg2"/>
                </a:solidFill>
              </a:rPr>
            </a:br>
            <a:r>
              <a:rPr lang="ru-RU" sz="2700" dirty="0" smtClean="0">
                <a:solidFill>
                  <a:schemeClr val="bg2"/>
                </a:solidFill>
              </a:rPr>
              <a:t>Долгов Всеволод</a:t>
            </a:r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8000" dirty="0" smtClean="0"/>
              <a:t>Алексис </a:t>
            </a:r>
            <a:r>
              <a:rPr lang="ru-RU" sz="8000" dirty="0" smtClean="0"/>
              <a:t>Хургинас 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301208"/>
            <a:ext cx="5760640" cy="72008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Литовский поэт и переводчик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Родился в Йонаве , гимназию закончил в Каунсе . В 1931—1936 годах учился в Университете Витовта Великого, в 1936—1939 годах в университетах Парижа и Гренобля.</a:t>
            </a:r>
          </a:p>
          <a:p>
            <a:r>
              <a:rPr lang="ru-RU" dirty="0" smtClean="0"/>
              <a:t>В 1945—1948 годах преподавал иностранную литературу в Каунасе.</a:t>
            </a:r>
          </a:p>
          <a:p>
            <a:r>
              <a:rPr lang="ru-RU" dirty="0" smtClean="0"/>
              <a:t>За переводы зарубежной поэзии был удостоен Государственной премии Литовской ССР (1972). Заслуженный деятель культуры Литовской ССР (1982).</a:t>
            </a:r>
          </a:p>
          <a:p>
            <a:r>
              <a:rPr lang="ru-RU" dirty="0" smtClean="0"/>
              <a:t>Похоронен в Вильнюсе.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Стихотворение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«Сын», 1986</a:t>
            </a:r>
          </a:p>
          <a:p>
            <a:r>
              <a:rPr lang="ru-RU" dirty="0" smtClean="0"/>
              <a:t>Испито солнце на закате мхами</a:t>
            </a:r>
            <a:br>
              <a:rPr lang="ru-RU" dirty="0" smtClean="0"/>
            </a:br>
            <a:r>
              <a:rPr lang="ru-RU" dirty="0" smtClean="0"/>
              <a:t>Остывшими, и свет почти угас,</a:t>
            </a:r>
            <a:br>
              <a:rPr lang="ru-RU" dirty="0" smtClean="0"/>
            </a:br>
            <a:r>
              <a:rPr lang="ru-RU" dirty="0" smtClean="0"/>
              <a:t>Бродяга Время шелестит веками</a:t>
            </a:r>
            <a:br>
              <a:rPr lang="ru-RU" dirty="0" smtClean="0"/>
            </a:br>
            <a:r>
              <a:rPr lang="ru-RU" dirty="0" smtClean="0"/>
              <a:t>И, как скупец, считает каждый час, – </a:t>
            </a:r>
            <a:br>
              <a:rPr lang="ru-RU" dirty="0" smtClean="0"/>
            </a:br>
            <a:r>
              <a:rPr lang="ru-RU" dirty="0" smtClean="0"/>
              <a:t>Ты сторонись его, – иль нет, забвенье</a:t>
            </a:r>
            <a:br>
              <a:rPr lang="ru-RU" dirty="0" smtClean="0"/>
            </a:br>
            <a:r>
              <a:rPr lang="ru-RU" dirty="0" smtClean="0"/>
              <a:t>Из макового сока сбереги</a:t>
            </a:r>
            <a:br>
              <a:rPr lang="ru-RU" dirty="0" smtClean="0"/>
            </a:br>
            <a:r>
              <a:rPr lang="ru-RU" dirty="0" smtClean="0"/>
              <a:t>И Время напои. Уснет – спасенья</a:t>
            </a:r>
            <a:br>
              <a:rPr lang="ru-RU" dirty="0" smtClean="0"/>
            </a:br>
            <a:r>
              <a:rPr lang="ru-RU" dirty="0" smtClean="0"/>
              <a:t>Ищи. Беги, сын времени, беги!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Стихотворение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«Белое Видение »,1940 </a:t>
            </a:r>
          </a:p>
          <a:p>
            <a:r>
              <a:rPr lang="ru-RU" dirty="0" smtClean="0"/>
              <a:t>Легки твои нагие ноги.</a:t>
            </a:r>
            <a:br>
              <a:rPr lang="ru-RU" dirty="0" smtClean="0"/>
            </a:br>
            <a:r>
              <a:rPr lang="ru-RU" dirty="0" smtClean="0"/>
              <a:t>Срываю белые цветы.</a:t>
            </a:r>
            <a:br>
              <a:rPr lang="ru-RU" dirty="0" smtClean="0"/>
            </a:br>
            <a:r>
              <a:rPr lang="ru-RU" dirty="0" smtClean="0"/>
              <a:t>Как давний сон, текут дороги,</a:t>
            </a:r>
            <a:br>
              <a:rPr lang="ru-RU" dirty="0" smtClean="0"/>
            </a:br>
            <a:r>
              <a:rPr lang="ru-RU" dirty="0" smtClean="0"/>
              <a:t>И в </a:t>
            </a:r>
            <a:r>
              <a:rPr lang="ru-RU" dirty="0" err="1" smtClean="0"/>
              <a:t>междусонье</a:t>
            </a:r>
            <a:r>
              <a:rPr lang="ru-RU" dirty="0" smtClean="0"/>
              <a:t> бродишь ты.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ты сама цветка белее,</a:t>
            </a:r>
            <a:br>
              <a:rPr lang="ru-RU" dirty="0" smtClean="0"/>
            </a:br>
            <a:r>
              <a:rPr lang="ru-RU" dirty="0" smtClean="0"/>
              <a:t>Что влажный ветер, этот цвет.</a:t>
            </a:r>
            <a:br>
              <a:rPr lang="ru-RU" dirty="0" smtClean="0"/>
            </a:br>
            <a:r>
              <a:rPr lang="ru-RU" dirty="0" smtClean="0"/>
              <a:t>Душа твоя во мне светлеет</a:t>
            </a:r>
            <a:br>
              <a:rPr lang="ru-RU" dirty="0" smtClean="0"/>
            </a:br>
            <a:r>
              <a:rPr lang="ru-RU" dirty="0" smtClean="0"/>
              <a:t>И проступает, как рассвет.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Переводил с английского, испанского, итальянского, латинского, немецкого, русского, французского языков.</a:t>
            </a:r>
          </a:p>
          <a:p>
            <a:r>
              <a:rPr lang="ru-RU" dirty="0" smtClean="0"/>
              <a:t>Перевёл на литовский язык «Божественную комедию» Данте (1968—1971), трагедии Уильяма Шекспира «Гамлет», «Король Лир» , «Макбет» и другие драматические произведения, а также сонеты, трагедию Гёте «Фауст» (первая часть 1960; вторая часть 1978), комедию Мольера «Тартюф» (1971), произведения Горация, </a:t>
            </a:r>
            <a:r>
              <a:rPr lang="ru-RU" dirty="0" err="1" smtClean="0"/>
              <a:t>Софокла</a:t>
            </a:r>
            <a:r>
              <a:rPr lang="ru-RU" dirty="0" smtClean="0"/>
              <a:t>, Овидия, Вергилия, </a:t>
            </a:r>
            <a:r>
              <a:rPr lang="ru-RU" dirty="0" err="1" smtClean="0"/>
              <a:t>Плавта</a:t>
            </a:r>
            <a:r>
              <a:rPr lang="ru-RU" dirty="0" smtClean="0"/>
              <a:t>, А. С. Пушкина (лирика и маленькие трагедии), М. Ю. Лермонтова, В. В. Маяковского, Дж. Г. Байрона, П. Кальдерона, П. Корнеля, Г. Лонгфелло, Ф. Гарсии Лорки и других поэтов и драматургов.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</TotalTime>
  <Words>226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Поток</vt:lpstr>
      <vt:lpstr>Презентацию выполнил ученик 9 «Э» класса Долгов Всеволод Алексис Хургинас </vt:lpstr>
      <vt:lpstr>Биография </vt:lpstr>
      <vt:lpstr>Стихотворение </vt:lpstr>
      <vt:lpstr>Стихотворение</vt:lpstr>
      <vt:lpstr>Переводы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Алексис Хургинас </dc:title>
  <dc:creator>дом</dc:creator>
  <cp:lastModifiedBy>Teacher</cp:lastModifiedBy>
  <cp:revision>7</cp:revision>
  <dcterms:created xsi:type="dcterms:W3CDTF">2017-02-14T21:29:23Z</dcterms:created>
  <dcterms:modified xsi:type="dcterms:W3CDTF">2017-02-16T10:05:46Z</dcterms:modified>
</cp:coreProperties>
</file>