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6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BFD69-DD52-4DD1-9DA3-67065C0A6C5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789EA-F0E5-44FC-B688-CC74912919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96001E-6685-46DA-BCA6-EBBB67E999FF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088761-313E-4EE4-B4A8-6D100C2438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Republic of Belarus</a:t>
            </a: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Ochirov</a:t>
            </a:r>
            <a:r>
              <a:rPr lang="en-US" dirty="0" smtClean="0"/>
              <a:t> B</a:t>
            </a:r>
            <a:r>
              <a:rPr lang="en-US" dirty="0" smtClean="0"/>
              <a:t>.</a:t>
            </a:r>
          </a:p>
          <a:p>
            <a:pPr algn="ctr"/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en-US" dirty="0" err="1" smtClean="0"/>
              <a:t>Bialowieza</a:t>
            </a:r>
            <a:r>
              <a:rPr lang="en-US" dirty="0" smtClean="0"/>
              <a:t> Forest</a:t>
            </a:r>
            <a:endParaRPr lang="ru-RU" dirty="0"/>
          </a:p>
        </p:txBody>
      </p:sp>
      <p:pic>
        <p:nvPicPr>
          <p:cNvPr id="4" name="Содержимое 3" descr="86bf71cs-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9922" y="1935163"/>
            <a:ext cx="6584156" cy="4389437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National Library of Belarus</a:t>
            </a:r>
            <a:endParaRPr lang="ru-RU" dirty="0"/>
          </a:p>
        </p:txBody>
      </p:sp>
      <p:pic>
        <p:nvPicPr>
          <p:cNvPr id="4" name="Содержимое 3" descr="48ea82c3b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8425" y="1935163"/>
            <a:ext cx="6587150" cy="4389437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Khatyn</a:t>
            </a:r>
            <a:endParaRPr lang="ru-RU" dirty="0"/>
          </a:p>
        </p:txBody>
      </p:sp>
      <p:pic>
        <p:nvPicPr>
          <p:cNvPr id="4" name="Содержимое 3" descr="835096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Brest Fortress</a:t>
            </a:r>
            <a:endParaRPr lang="ru-RU" dirty="0"/>
          </a:p>
        </p:txBody>
      </p:sp>
      <p:pic>
        <p:nvPicPr>
          <p:cNvPr id="4" name="Содержимое 3" descr="Brestskaya-krepo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Island of tears</a:t>
            </a:r>
            <a:endParaRPr lang="ru-RU" dirty="0"/>
          </a:p>
        </p:txBody>
      </p:sp>
      <p:pic>
        <p:nvPicPr>
          <p:cNvPr id="4" name="Содержимое 3" descr="0_1455f1_63d6d789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35163"/>
            <a:ext cx="9001156" cy="4922837"/>
          </a:xfr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Industry of Belarus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Metallurgy, Mechanical engineering, Chemical industry, Pharmaceutical industry, Construction industry, Food industry, Wood industry.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Minsk </a:t>
            </a:r>
            <a:r>
              <a:rPr lang="en-US" b="1" dirty="0" smtClean="0"/>
              <a:t>Automobile Plant</a:t>
            </a:r>
            <a:r>
              <a:rPr lang="en-US" dirty="0" smtClean="0"/>
              <a:t> (MAZ) </a:t>
            </a:r>
            <a:endParaRPr lang="ru-RU" dirty="0"/>
          </a:p>
        </p:txBody>
      </p:sp>
      <p:pic>
        <p:nvPicPr>
          <p:cNvPr id="5" name="Содержимое 4" descr="1349680124_belaz-zavodoupravleni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82364"/>
            <a:ext cx="4572000" cy="2710910"/>
          </a:xfrm>
        </p:spPr>
      </p:pic>
      <p:pic>
        <p:nvPicPr>
          <p:cNvPr id="6" name="Содержимое 5" descr="191930_1_35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93542"/>
            <a:ext cx="4038600" cy="2688554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Minsk Tractor Plant</a:t>
            </a:r>
            <a:endParaRPr lang="ru-RU" dirty="0"/>
          </a:p>
        </p:txBody>
      </p:sp>
      <p:pic>
        <p:nvPicPr>
          <p:cNvPr id="5" name="Содержимое 4" descr="15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23344"/>
            <a:ext cx="4643438" cy="3028950"/>
          </a:xfrm>
        </p:spPr>
      </p:pic>
      <p:pic>
        <p:nvPicPr>
          <p:cNvPr id="6" name="Содержимое 5" descr="d000551b22f5426e6b859ba7b9c0240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643182"/>
            <a:ext cx="3643338" cy="3068169"/>
          </a:xfr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Boring Lesson" pitchFamily="2" charset="0"/>
              </a:rPr>
              <a:t>The End</a:t>
            </a:r>
            <a:endParaRPr lang="ru-RU" dirty="0"/>
          </a:p>
        </p:txBody>
      </p:sp>
      <p:pic>
        <p:nvPicPr>
          <p:cNvPr id="4" name="Содержимое 3" descr="serbia-belarus-jpeg-00b34_newsdetailed_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3878" y="1935163"/>
            <a:ext cx="5996243" cy="4389437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5661248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 algn="ctr"/>
            <a:endParaRPr lang="en-US" dirty="0" smtClean="0"/>
          </a:p>
          <a:p>
            <a:endParaRPr lang="en-US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900" dirty="0" smtClean="0"/>
          </a:p>
          <a:p>
            <a:pPr algn="ctr"/>
            <a:r>
              <a:rPr lang="en-US" sz="4900" dirty="0" smtClean="0"/>
              <a:t>The Republic of Belarus is </a:t>
            </a:r>
            <a:r>
              <a:rPr lang="en-US" sz="4900" dirty="0" smtClean="0"/>
              <a:t> a </a:t>
            </a:r>
            <a:r>
              <a:rPr lang="en-US" sz="4900" dirty="0" smtClean="0"/>
              <a:t>country in </a:t>
            </a:r>
            <a:r>
              <a:rPr lang="en-US" sz="4900" dirty="0" smtClean="0"/>
              <a:t>the Eastern </a:t>
            </a:r>
            <a:r>
              <a:rPr lang="en-US" sz="4900" dirty="0" smtClean="0"/>
              <a:t>Europe. The population </a:t>
            </a:r>
            <a:r>
              <a:rPr lang="en-US" sz="4900" dirty="0" smtClean="0"/>
              <a:t> </a:t>
            </a:r>
            <a:r>
              <a:rPr lang="en-US" sz="4900" dirty="0" smtClean="0"/>
              <a:t>is 9,505,200 </a:t>
            </a:r>
            <a:r>
              <a:rPr lang="en-US" sz="4900" dirty="0" smtClean="0"/>
              <a:t>people. </a:t>
            </a:r>
            <a:r>
              <a:rPr lang="en-US" sz="4900" dirty="0" smtClean="0"/>
              <a:t>T</a:t>
            </a:r>
            <a:r>
              <a:rPr lang="en-US" sz="4900" dirty="0" smtClean="0"/>
              <a:t>he </a:t>
            </a:r>
            <a:r>
              <a:rPr lang="en-US" sz="4900" dirty="0" smtClean="0"/>
              <a:t>territory is 207,600 km². </a:t>
            </a:r>
          </a:p>
          <a:p>
            <a:pPr algn="ctr"/>
            <a:r>
              <a:rPr lang="en-US" sz="4900" dirty="0" smtClean="0"/>
              <a:t>The capital and the largest city of the state is  Minsk. </a:t>
            </a:r>
            <a:endParaRPr lang="en-US" sz="4900" dirty="0" smtClean="0"/>
          </a:p>
          <a:p>
            <a:pPr algn="ctr"/>
            <a:r>
              <a:rPr lang="en-US" sz="4900" dirty="0" smtClean="0"/>
              <a:t>The </a:t>
            </a:r>
            <a:r>
              <a:rPr lang="en-US" sz="4900" dirty="0" smtClean="0"/>
              <a:t>state languages ​​are Belarusian and Russian</a:t>
            </a:r>
            <a:r>
              <a:rPr lang="en-US" sz="4900" dirty="0" smtClean="0"/>
              <a:t>.</a:t>
            </a:r>
            <a:endParaRPr lang="en-US" sz="4900" dirty="0" smtClean="0"/>
          </a:p>
          <a:p>
            <a:pPr algn="ctr"/>
            <a:r>
              <a:rPr lang="en-US" sz="4900" dirty="0" smtClean="0"/>
              <a:t>The country is divided into 6 </a:t>
            </a:r>
            <a:r>
              <a:rPr lang="en-US" sz="4900" dirty="0" smtClean="0"/>
              <a:t>regions.</a:t>
            </a:r>
            <a:endParaRPr lang="en-US" sz="4900" dirty="0" smtClean="0"/>
          </a:p>
          <a:p>
            <a:pPr algn="ctr"/>
            <a:endParaRPr lang="en-US" sz="4900" dirty="0" smtClean="0"/>
          </a:p>
          <a:p>
            <a:pPr algn="ctr"/>
            <a:endParaRPr lang="en-US" sz="4900" dirty="0" smtClean="0"/>
          </a:p>
          <a:p>
            <a:pPr algn="ctr"/>
            <a:endParaRPr lang="en-US" sz="49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Location of the Republic of Belarus on the map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pic>
        <p:nvPicPr>
          <p:cNvPr id="4" name="Содержимое 3" descr="belar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9001156" cy="542926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The President </a:t>
            </a:r>
            <a:r>
              <a:rPr lang="en-US" sz="2000" dirty="0" smtClean="0"/>
              <a:t>of the Republic of Belarus </a:t>
            </a:r>
            <a:r>
              <a:rPr lang="en-US" sz="2000" dirty="0" smtClean="0"/>
              <a:t>is </a:t>
            </a:r>
            <a:r>
              <a:rPr lang="en-US" sz="2000" dirty="0" smtClean="0"/>
              <a:t>Alexander </a:t>
            </a:r>
            <a:r>
              <a:rPr lang="en-US" sz="2000" dirty="0" err="1" smtClean="0"/>
              <a:t>Grigoryevich</a:t>
            </a:r>
            <a:r>
              <a:rPr lang="en-US" sz="2000" dirty="0" smtClean="0"/>
              <a:t> </a:t>
            </a:r>
            <a:r>
              <a:rPr lang="en-US" sz="2000" dirty="0" err="1" smtClean="0"/>
              <a:t>Lukashenko</a:t>
            </a:r>
            <a:r>
              <a:rPr lang="en-US" sz="2000" dirty="0" smtClean="0"/>
              <a:t>.</a:t>
            </a:r>
            <a:endParaRPr lang="ru-RU" sz="2000" dirty="0"/>
          </a:p>
        </p:txBody>
      </p:sp>
      <p:pic>
        <p:nvPicPr>
          <p:cNvPr id="4" name="Содержимое 3" descr="1483974262_1607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4433" y="1935163"/>
            <a:ext cx="6835133" cy="438943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The State </a:t>
            </a:r>
            <a:r>
              <a:rPr lang="en-US" sz="3200" dirty="0" smtClean="0"/>
              <a:t>Symbols of the Republic of </a:t>
            </a:r>
            <a:r>
              <a:rPr lang="en-US" sz="3200" dirty="0" smtClean="0"/>
              <a:t>Belarus</a:t>
            </a:r>
            <a:endParaRPr lang="ru-RU" sz="3200" dirty="0"/>
          </a:p>
        </p:txBody>
      </p:sp>
      <p:pic>
        <p:nvPicPr>
          <p:cNvPr id="5" name="Содержимое 4" descr="by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428868"/>
            <a:ext cx="4500594" cy="3429024"/>
          </a:xfrm>
        </p:spPr>
      </p:pic>
      <p:pic>
        <p:nvPicPr>
          <p:cNvPr id="6" name="Содержимое 5" descr="5860656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62500" y="2232819"/>
            <a:ext cx="3810000" cy="381000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lgerian" pitchFamily="82" charset="0"/>
              </a:rPr>
              <a:t>Minsk </a:t>
            </a:r>
            <a:r>
              <a:rPr lang="en-US" sz="3600" dirty="0" smtClean="0">
                <a:latin typeface="Algerian" pitchFamily="82" charset="0"/>
              </a:rPr>
              <a:t>is </a:t>
            </a:r>
            <a:r>
              <a:rPr lang="en-US" sz="3600" dirty="0" smtClean="0">
                <a:latin typeface="Algerian" pitchFamily="82" charset="0"/>
              </a:rPr>
              <a:t>the capital of </a:t>
            </a:r>
            <a:r>
              <a:rPr lang="en-US" sz="3600" dirty="0" smtClean="0">
                <a:latin typeface="Algerian" pitchFamily="82" charset="0"/>
              </a:rPr>
              <a:t>Belarus.</a:t>
            </a:r>
            <a:endParaRPr lang="ru-RU" sz="3600" dirty="0"/>
          </a:p>
        </p:txBody>
      </p:sp>
      <p:pic>
        <p:nvPicPr>
          <p:cNvPr id="4" name="Содержимое 3" descr="Minsk-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7388" y="1935163"/>
            <a:ext cx="6589224" cy="4389437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Belarusian Ruble</a:t>
            </a:r>
            <a:endParaRPr lang="ru-RU" dirty="0"/>
          </a:p>
        </p:txBody>
      </p:sp>
      <p:pic>
        <p:nvPicPr>
          <p:cNvPr id="5" name="Содержимое 4" descr="6025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500438"/>
            <a:ext cx="4281518" cy="1928825"/>
          </a:xfrm>
        </p:spPr>
      </p:pic>
      <p:pic>
        <p:nvPicPr>
          <p:cNvPr id="6" name="Содержимое 5" descr="2009-50-kopeek-vypusk-2016-a.180x180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43528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Bison </a:t>
            </a:r>
            <a:r>
              <a:rPr lang="en-US" sz="3200" dirty="0" smtClean="0"/>
              <a:t>is the </a:t>
            </a:r>
            <a:r>
              <a:rPr lang="en-US" sz="3200" dirty="0" smtClean="0"/>
              <a:t>national </a:t>
            </a:r>
            <a:r>
              <a:rPr lang="en-US" sz="3200" dirty="0" smtClean="0"/>
              <a:t>symbol of the Republic of </a:t>
            </a:r>
            <a:r>
              <a:rPr lang="en-US" sz="3200" dirty="0" smtClean="0"/>
              <a:t>Belarus.</a:t>
            </a:r>
            <a:endParaRPr lang="ru-RU" sz="3200" dirty="0"/>
          </a:p>
        </p:txBody>
      </p:sp>
      <p:pic>
        <p:nvPicPr>
          <p:cNvPr id="4" name="Содержимое 3" descr="zubr_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1865" y="1935163"/>
            <a:ext cx="6600269" cy="4389437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Sights of the Republic of Belarus</a:t>
            </a:r>
            <a:r>
              <a:rPr lang="ru-RU" dirty="0" smtClean="0"/>
              <a:t>: </a:t>
            </a:r>
            <a:r>
              <a:rPr lang="en-US" dirty="0" smtClean="0"/>
              <a:t>the Mir castle complex.</a:t>
            </a:r>
            <a:endParaRPr lang="ru-RU" dirty="0"/>
          </a:p>
        </p:txBody>
      </p:sp>
      <p:pic>
        <p:nvPicPr>
          <p:cNvPr id="6" name="Содержимое 5" descr="19974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2860" y="1935163"/>
            <a:ext cx="7838280" cy="4389437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163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Republic of Belarus </vt:lpstr>
      <vt:lpstr>        </vt:lpstr>
      <vt:lpstr>Location of the Republic of Belarus on the map:</vt:lpstr>
      <vt:lpstr>The President of the Republic of Belarus is Alexander Grigoryevich Lukashenko.</vt:lpstr>
      <vt:lpstr>The State Symbols of the Republic of Belarus</vt:lpstr>
      <vt:lpstr>Minsk is the capital of Belarus.</vt:lpstr>
      <vt:lpstr>The Belarusian Ruble</vt:lpstr>
      <vt:lpstr>Bison is the national symbol of the Republic of Belarus.</vt:lpstr>
      <vt:lpstr>Sights of the Republic of Belarus: the Mir castle complex.</vt:lpstr>
      <vt:lpstr>Bialowieza Forest</vt:lpstr>
      <vt:lpstr>National Library of Belarus</vt:lpstr>
      <vt:lpstr>Khatyn</vt:lpstr>
      <vt:lpstr>Brest Fortress</vt:lpstr>
      <vt:lpstr>Island of tears</vt:lpstr>
      <vt:lpstr>Industry of Belarus</vt:lpstr>
      <vt:lpstr>Minsk Automobile Plant (MAZ) </vt:lpstr>
      <vt:lpstr>Minsk Tractor Plant</vt:lpstr>
      <vt:lpstr>The End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Belarus</dc:title>
  <dc:creator>Пользователь Windows</dc:creator>
  <cp:lastModifiedBy>Пользователь Windows</cp:lastModifiedBy>
  <cp:revision>18</cp:revision>
  <dcterms:created xsi:type="dcterms:W3CDTF">2017-05-29T14:08:48Z</dcterms:created>
  <dcterms:modified xsi:type="dcterms:W3CDTF">2019-12-16T14:09:06Z</dcterms:modified>
</cp:coreProperties>
</file>