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8" r:id="rId4"/>
    <p:sldId id="269" r:id="rId5"/>
    <p:sldId id="270" r:id="rId6"/>
    <p:sldId id="266" r:id="rId7"/>
    <p:sldId id="271" r:id="rId8"/>
    <p:sldId id="272" r:id="rId9"/>
    <p:sldId id="257" r:id="rId10"/>
    <p:sldId id="258" r:id="rId11"/>
    <p:sldId id="259" r:id="rId12"/>
    <p:sldId id="260" r:id="rId13"/>
    <p:sldId id="26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2022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F16C-324F-48C9-BE98-3E38144FCE8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B4BBD5-5449-4A2F-8180-1036ED650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F16C-324F-48C9-BE98-3E38144FCE8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B4BBD5-5449-4A2F-8180-1036ED650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F16C-324F-48C9-BE98-3E38144FCE8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B4BBD5-5449-4A2F-8180-1036ED650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F16C-324F-48C9-BE98-3E38144FCE8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B4BBD5-5449-4A2F-8180-1036ED650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F16C-324F-48C9-BE98-3E38144FCE8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B4BBD5-5449-4A2F-8180-1036ED650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F16C-324F-48C9-BE98-3E38144FCE8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B4BBD5-5449-4A2F-8180-1036ED650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F16C-324F-48C9-BE98-3E38144FCE8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B4BBD5-5449-4A2F-8180-1036ED650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F16C-324F-48C9-BE98-3E38144FCE8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B4BBD5-5449-4A2F-8180-1036ED650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F16C-324F-48C9-BE98-3E38144FCE8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B4BBD5-5449-4A2F-8180-1036ED650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F16C-324F-48C9-BE98-3E38144FCE8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B4BBD5-5449-4A2F-8180-1036ED650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CBF16C-324F-48C9-BE98-3E38144FCE8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B4BBD5-5449-4A2F-8180-1036ED6505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9CBF16C-324F-48C9-BE98-3E38144FCE86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AB4BBD5-5449-4A2F-8180-1036ED650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Write a Resume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b="1" dirty="0" err="1" smtClean="0"/>
              <a:t>cv</a:t>
            </a:r>
            <a:endParaRPr lang="ru-RU" sz="66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17032"/>
            <a:ext cx="220027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59350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2412896" cy="1051560"/>
          </a:xfrm>
        </p:spPr>
        <p:txBody>
          <a:bodyPr/>
          <a:lstStyle/>
          <a:p>
            <a:r>
              <a:rPr lang="en-US" dirty="0" smtClean="0"/>
              <a:t>CV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764704"/>
            <a:ext cx="6400800" cy="47216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002060"/>
                </a:solidFill>
              </a:rPr>
              <a:t>       </a:t>
            </a:r>
            <a:r>
              <a:rPr lang="en-US" sz="4000" b="1" dirty="0" smtClean="0">
                <a:solidFill>
                  <a:srgbClr val="002060"/>
                </a:solidFill>
              </a:rPr>
              <a:t>The </a:t>
            </a:r>
            <a:r>
              <a:rPr lang="en-US" sz="4000" b="1" dirty="0">
                <a:solidFill>
                  <a:srgbClr val="002060"/>
                </a:solidFill>
              </a:rPr>
              <a:t>purpose of a resume is to help you obtain a job interview, not a job. Very few people are hired without a personal </a:t>
            </a:r>
            <a:r>
              <a:rPr lang="en-US" sz="4000" b="1" dirty="0" smtClean="0">
                <a:solidFill>
                  <a:srgbClr val="002060"/>
                </a:solidFill>
              </a:rPr>
              <a:t>interview.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5796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36904" cy="486571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            </a:t>
            </a:r>
            <a:r>
              <a:rPr lang="en-US" sz="3200" b="1" dirty="0" smtClean="0">
                <a:solidFill>
                  <a:srgbClr val="002060"/>
                </a:solidFill>
              </a:rPr>
              <a:t>Effective </a:t>
            </a:r>
            <a:r>
              <a:rPr lang="en-US" sz="3200" b="1" dirty="0">
                <a:solidFill>
                  <a:srgbClr val="002060"/>
                </a:solidFill>
              </a:rPr>
              <a:t>resumes are straightforward, factual presentations of a person's experience and accomplishments</a:t>
            </a:r>
            <a:r>
              <a:rPr lang="en-US" sz="3200" b="1" dirty="0" smtClean="0">
                <a:solidFill>
                  <a:srgbClr val="002060"/>
                </a:solidFill>
              </a:rPr>
              <a:t>.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(</a:t>
            </a: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Чтобы резюме было эффектным, необходимо четко и ясно изложить свой опыт и достижения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).</a:t>
            </a:r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r>
              <a:rPr lang="en-US" sz="3200" b="1" dirty="0">
                <a:solidFill>
                  <a:srgbClr val="002060"/>
                </a:solidFill>
              </a:rPr>
              <a:t>They are neither over detailed nor too sketchy. A general rule is that two or three pages in length is best</a:t>
            </a:r>
            <a:r>
              <a:rPr lang="en-US" sz="3200" b="1" dirty="0" smtClean="0">
                <a:solidFill>
                  <a:srgbClr val="002060"/>
                </a:solidFill>
              </a:rPr>
              <a:t>.</a:t>
            </a:r>
            <a:endParaRPr lang="ru-RU" sz="32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01787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7"/>
            <a:ext cx="8136904" cy="41764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         </a:t>
            </a:r>
            <a:r>
              <a:rPr lang="en-US" b="1" dirty="0" smtClean="0">
                <a:solidFill>
                  <a:srgbClr val="002060"/>
                </a:solidFill>
              </a:rPr>
              <a:t>One </a:t>
            </a:r>
            <a:r>
              <a:rPr lang="en-US" b="1" dirty="0">
                <a:solidFill>
                  <a:srgbClr val="002060"/>
                </a:solidFill>
              </a:rPr>
              <a:t>page seems too superficial; a four-page (or longer) resume may irritate an impatient employment official. Some writers suggest that a chronological (the standard-type) resume be used; others argue for an accomplishment resume. A useful resume should include both your experiences and </a:t>
            </a:r>
            <a:r>
              <a:rPr lang="en-US" b="1" dirty="0" smtClean="0">
                <a:solidFill>
                  <a:srgbClr val="002060"/>
                </a:solidFill>
              </a:rPr>
              <a:t>key accomplishments</a:t>
            </a:r>
            <a:r>
              <a:rPr lang="en-US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4995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01208"/>
            <a:ext cx="1764824" cy="733832"/>
          </a:xfrm>
        </p:spPr>
        <p:txBody>
          <a:bodyPr/>
          <a:lstStyle/>
          <a:p>
            <a:r>
              <a:rPr lang="en-US" dirty="0" smtClean="0"/>
              <a:t>CV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136904" cy="41764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    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b="1" dirty="0" smtClean="0">
                <a:solidFill>
                  <a:srgbClr val="002060"/>
                </a:solidFill>
              </a:rPr>
              <a:t>A r</a:t>
            </a:r>
            <a:r>
              <a:rPr lang="en-US" sz="3600" b="1" dirty="0" smtClean="0">
                <a:solidFill>
                  <a:srgbClr val="002060"/>
                </a:solidFill>
              </a:rPr>
              <a:t>esume </a:t>
            </a:r>
            <a:r>
              <a:rPr lang="en-US" sz="3600" b="1" dirty="0">
                <a:solidFill>
                  <a:srgbClr val="002060"/>
                </a:solidFill>
              </a:rPr>
              <a:t>should be professionally reproduced, with particular attention to misspellings, typographical errors, and careful </a:t>
            </a:r>
            <a:r>
              <a:rPr lang="en-US" sz="3600" b="1" dirty="0" smtClean="0">
                <a:solidFill>
                  <a:srgbClr val="002060"/>
                </a:solidFill>
              </a:rPr>
              <a:t>spacing.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4621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136904" cy="46496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2060"/>
                </a:solidFill>
              </a:rPr>
              <a:t>    </a:t>
            </a:r>
            <a:r>
              <a:rPr lang="ru-RU" sz="1800" b="1" dirty="0" smtClean="0">
                <a:solidFill>
                  <a:srgbClr val="C00000"/>
                </a:solidFill>
              </a:rPr>
              <a:t>ИСПОЛЬЗУЕМАЯ </a:t>
            </a:r>
            <a:r>
              <a:rPr lang="ru-RU" sz="1800" b="1" dirty="0" smtClean="0">
                <a:solidFill>
                  <a:srgbClr val="C00000"/>
                </a:solidFill>
              </a:rPr>
              <a:t>ЛИТЕРАТУРА И ИНТЕРНЕТ-САЙТЫ:</a:t>
            </a:r>
            <a:endParaRPr lang="en-US" sz="1800" dirty="0" smtClean="0"/>
          </a:p>
          <a:p>
            <a:pPr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556792"/>
            <a:ext cx="5670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</a:t>
            </a:r>
            <a:r>
              <a:rPr lang="en-US" dirty="0" smtClean="0"/>
              <a:t>puzzle-english.com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4807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 </a:t>
            </a:r>
            <a:r>
              <a:rPr lang="en-US" dirty="0" smtClean="0">
                <a:solidFill>
                  <a:srgbClr val="C00000"/>
                </a:solidFill>
              </a:rPr>
              <a:t>If a thing is worth doing, it is worth doing well.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Личная информация (</a:t>
            </a:r>
            <a:r>
              <a:rPr lang="en-US" b="1" dirty="0" smtClean="0"/>
              <a:t>Personal Information)</a:t>
            </a:r>
            <a:endParaRPr lang="en-US" dirty="0" smtClean="0"/>
          </a:p>
          <a:p>
            <a:r>
              <a:rPr lang="ru-RU" dirty="0" smtClean="0"/>
              <a:t>Цель (</a:t>
            </a:r>
            <a:r>
              <a:rPr lang="en-US" b="1" dirty="0" smtClean="0"/>
              <a:t>Objective)</a:t>
            </a:r>
            <a:endParaRPr lang="en-US" dirty="0" smtClean="0"/>
          </a:p>
          <a:p>
            <a:r>
              <a:rPr lang="ru-RU" dirty="0" smtClean="0"/>
              <a:t>Опыт работы (</a:t>
            </a:r>
            <a:r>
              <a:rPr lang="en-US" b="1" dirty="0" smtClean="0"/>
              <a:t>Work Experience)</a:t>
            </a:r>
            <a:endParaRPr lang="ru-RU" dirty="0" smtClean="0"/>
          </a:p>
          <a:p>
            <a:r>
              <a:rPr lang="ru-RU" dirty="0" smtClean="0"/>
              <a:t>Образование (</a:t>
            </a:r>
            <a:r>
              <a:rPr lang="en-US" b="1" dirty="0" smtClean="0"/>
              <a:t>Education</a:t>
            </a:r>
            <a:r>
              <a:rPr lang="en-US" dirty="0" smtClean="0"/>
              <a:t>)</a:t>
            </a:r>
          </a:p>
          <a:p>
            <a:r>
              <a:rPr lang="ru-RU" dirty="0" smtClean="0"/>
              <a:t>Личные </a:t>
            </a:r>
            <a:r>
              <a:rPr lang="ru-RU" dirty="0" smtClean="0"/>
              <a:t>качества</a:t>
            </a:r>
            <a:r>
              <a:rPr lang="en-US" dirty="0" smtClean="0"/>
              <a:t> (</a:t>
            </a:r>
            <a:r>
              <a:rPr lang="en-US" b="1" dirty="0" smtClean="0"/>
              <a:t>Personal qualities</a:t>
            </a:r>
            <a:r>
              <a:rPr lang="en-US" dirty="0" smtClean="0"/>
              <a:t>) </a:t>
            </a:r>
            <a:endParaRPr lang="en-US" dirty="0" smtClean="0"/>
          </a:p>
          <a:p>
            <a:r>
              <a:rPr lang="ru-RU" dirty="0" smtClean="0"/>
              <a:t>Специальные навыки </a:t>
            </a:r>
            <a:r>
              <a:rPr lang="ru-RU" dirty="0" smtClean="0"/>
              <a:t>(</a:t>
            </a:r>
            <a:r>
              <a:rPr lang="en-US" b="1" dirty="0" smtClean="0"/>
              <a:t>Special </a:t>
            </a:r>
            <a:r>
              <a:rPr lang="en-US" b="1" dirty="0" smtClean="0"/>
              <a:t>Skills</a:t>
            </a:r>
            <a:r>
              <a:rPr lang="en-US" b="1" dirty="0" smtClean="0"/>
              <a:t>)</a:t>
            </a:r>
            <a:endParaRPr lang="en-US" dirty="0" smtClean="0"/>
          </a:p>
          <a:p>
            <a:r>
              <a:rPr lang="ru-RU" dirty="0" smtClean="0"/>
              <a:t>Рекомендации (</a:t>
            </a:r>
            <a:r>
              <a:rPr lang="en-US" b="1" dirty="0" smtClean="0"/>
              <a:t>References)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6246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Curriculum Vitae</a:t>
            </a:r>
          </a:p>
          <a:p>
            <a:r>
              <a:rPr lang="en-US" b="1" dirty="0" smtClean="0"/>
              <a:t>PERSONAL INFORMATION</a:t>
            </a:r>
            <a:endParaRPr lang="en-US" b="1" dirty="0" smtClean="0"/>
          </a:p>
          <a:p>
            <a:r>
              <a:rPr lang="en-US" i="1" dirty="0" smtClean="0"/>
              <a:t>Name</a:t>
            </a:r>
            <a:r>
              <a:rPr lang="en-US" i="1" dirty="0" smtClean="0"/>
              <a:t>____________________________________</a:t>
            </a:r>
            <a:endParaRPr lang="en-US" i="1" dirty="0" smtClean="0"/>
          </a:p>
          <a:p>
            <a:r>
              <a:rPr lang="en-US" i="1" dirty="0" smtClean="0"/>
              <a:t>Address</a:t>
            </a:r>
            <a:r>
              <a:rPr lang="en-US" i="1" dirty="0" smtClean="0"/>
              <a:t>___________________________________</a:t>
            </a:r>
            <a:endParaRPr lang="en-US" i="1" dirty="0" smtClean="0"/>
          </a:p>
          <a:p>
            <a:r>
              <a:rPr lang="en-US" i="1" dirty="0" smtClean="0"/>
              <a:t>Telephone</a:t>
            </a:r>
            <a:r>
              <a:rPr lang="en-US" i="1" dirty="0" smtClean="0"/>
              <a:t>_________________________________</a:t>
            </a:r>
            <a:endParaRPr lang="en-US" i="1" dirty="0" smtClean="0"/>
          </a:p>
          <a:p>
            <a:r>
              <a:rPr lang="en-US" i="1" dirty="0" smtClean="0"/>
              <a:t>Date of birth</a:t>
            </a:r>
            <a:r>
              <a:rPr lang="en-US" i="1" dirty="0" smtClean="0"/>
              <a:t>_____________________________________</a:t>
            </a:r>
            <a:endParaRPr lang="en-US" i="1" dirty="0" smtClean="0"/>
          </a:p>
          <a:p>
            <a:r>
              <a:rPr lang="en-US" i="1" dirty="0" smtClean="0"/>
              <a:t>Nationality</a:t>
            </a:r>
            <a:r>
              <a:rPr lang="en-US" dirty="0" smtClean="0"/>
              <a:t>_________________________________</a:t>
            </a:r>
          </a:p>
          <a:p>
            <a:endParaRPr lang="en-US" dirty="0" smtClean="0"/>
          </a:p>
          <a:p>
            <a:r>
              <a:rPr lang="en-US" b="1" dirty="0" smtClean="0"/>
              <a:t>OBJECTIVE</a:t>
            </a:r>
          </a:p>
          <a:p>
            <a:endParaRPr lang="en-US" b="1" dirty="0" smtClean="0"/>
          </a:p>
          <a:p>
            <a:r>
              <a:rPr lang="en-US" b="1" dirty="0" smtClean="0"/>
              <a:t>EDUCATION</a:t>
            </a:r>
            <a:endParaRPr lang="en-US" b="1" dirty="0" smtClean="0"/>
          </a:p>
          <a:p>
            <a:r>
              <a:rPr lang="en-US" i="1" dirty="0" smtClean="0"/>
              <a:t>Qualification</a:t>
            </a:r>
            <a:r>
              <a:rPr lang="en-US" i="1" dirty="0" smtClean="0"/>
              <a:t>_</a:t>
            </a:r>
            <a:r>
              <a:rPr lang="en-US" dirty="0" smtClean="0"/>
              <a:t>______________________________</a:t>
            </a:r>
            <a:endParaRPr lang="en-US" dirty="0" smtClean="0"/>
          </a:p>
          <a:p>
            <a:r>
              <a:rPr lang="en-US" i="1" dirty="0" smtClean="0"/>
              <a:t>Languages</a:t>
            </a:r>
            <a:r>
              <a:rPr lang="ru-RU" dirty="0" smtClean="0"/>
              <a:t>:</a:t>
            </a:r>
            <a:r>
              <a:rPr lang="en-US" i="1" dirty="0" smtClean="0"/>
              <a:t> </a:t>
            </a:r>
            <a:r>
              <a:rPr lang="en-US" i="1" dirty="0" smtClean="0"/>
              <a:t>Native </a:t>
            </a:r>
            <a:r>
              <a:rPr lang="en-US" i="1" dirty="0" smtClean="0"/>
              <a:t>Russian</a:t>
            </a:r>
            <a:r>
              <a:rPr lang="ru-RU" i="1" dirty="0" smtClean="0"/>
              <a:t>. </a:t>
            </a:r>
            <a:r>
              <a:rPr lang="en-US" i="1" dirty="0" smtClean="0"/>
              <a:t>Fluent English</a:t>
            </a:r>
            <a:r>
              <a:rPr lang="ru-RU" i="1" dirty="0" smtClean="0"/>
              <a:t>.</a:t>
            </a:r>
            <a:br>
              <a:rPr lang="ru-RU" i="1" dirty="0" smtClean="0"/>
            </a:br>
            <a:r>
              <a:rPr lang="en-US" i="1" dirty="0" smtClean="0"/>
              <a:t>Basic</a:t>
            </a:r>
            <a:r>
              <a:rPr lang="ru-RU" i="1" dirty="0" smtClean="0"/>
              <a:t> </a:t>
            </a:r>
            <a:r>
              <a:rPr lang="en-US" i="1" dirty="0" smtClean="0"/>
              <a:t>knowledge of</a:t>
            </a:r>
            <a:r>
              <a:rPr lang="ru-RU" i="1" dirty="0" smtClean="0"/>
              <a:t> </a:t>
            </a:r>
            <a:r>
              <a:rPr lang="en-US" i="1" dirty="0" smtClean="0"/>
              <a:t> Chinese</a:t>
            </a:r>
            <a:endParaRPr lang="ru-RU" i="1" dirty="0" smtClean="0"/>
          </a:p>
          <a:p>
            <a:endParaRPr lang="en-US" b="1" dirty="0" smtClean="0"/>
          </a:p>
          <a:p>
            <a:r>
              <a:rPr lang="en-US" b="1" dirty="0" smtClean="0"/>
              <a:t>WORK </a:t>
            </a:r>
            <a:r>
              <a:rPr lang="en-US" b="1" dirty="0" smtClean="0"/>
              <a:t>EXPERIENCE</a:t>
            </a:r>
          </a:p>
          <a:p>
            <a:r>
              <a:rPr lang="en-US" dirty="0" smtClean="0"/>
              <a:t>________________________________________</a:t>
            </a:r>
            <a:endParaRPr lang="en-US" dirty="0" smtClean="0"/>
          </a:p>
          <a:p>
            <a:r>
              <a:rPr lang="en-US" b="1" dirty="0" smtClean="0"/>
              <a:t>PERSONAL QUALITIES</a:t>
            </a:r>
            <a:r>
              <a:rPr lang="en-US" dirty="0" smtClean="0"/>
              <a:t>____________________________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6328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Name: </a:t>
            </a:r>
            <a:r>
              <a:rPr lang="en-US" sz="3200" dirty="0" smtClean="0">
                <a:solidFill>
                  <a:srgbClr val="002060"/>
                </a:solidFill>
              </a:rPr>
              <a:t>Ivan </a:t>
            </a:r>
            <a:r>
              <a:rPr lang="en-US" sz="3200" dirty="0" err="1" smtClean="0">
                <a:solidFill>
                  <a:srgbClr val="002060"/>
                </a:solidFill>
              </a:rPr>
              <a:t>Petrov</a:t>
            </a:r>
            <a:r>
              <a:rPr lang="en-US" sz="3200" b="1" dirty="0" smtClean="0">
                <a:solidFill>
                  <a:srgbClr val="002060"/>
                </a:solidFill>
              </a:rPr>
              <a:t/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en-US" sz="3200" b="1" dirty="0" smtClean="0">
                <a:solidFill>
                  <a:srgbClr val="002060"/>
                </a:solidFill>
              </a:rPr>
              <a:t>Address: </a:t>
            </a:r>
            <a:r>
              <a:rPr lang="en-US" sz="3200" dirty="0" smtClean="0">
                <a:solidFill>
                  <a:srgbClr val="002060"/>
                </a:solidFill>
              </a:rPr>
              <a:t>20 </a:t>
            </a:r>
            <a:r>
              <a:rPr lang="en-US" sz="3200" dirty="0" err="1" smtClean="0">
                <a:solidFill>
                  <a:srgbClr val="002060"/>
                </a:solidFill>
              </a:rPr>
              <a:t>Pavlova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Street, apt. </a:t>
            </a:r>
            <a:r>
              <a:rPr lang="en-US" sz="3200" dirty="0" smtClean="0">
                <a:solidFill>
                  <a:srgbClr val="002060"/>
                </a:solidFill>
              </a:rPr>
              <a:t>24</a:t>
            </a:r>
            <a:r>
              <a:rPr lang="en-US" sz="3200" dirty="0" smtClean="0">
                <a:solidFill>
                  <a:srgbClr val="002060"/>
                </a:solidFill>
              </a:rPr>
              <a:t>, </a:t>
            </a:r>
            <a:r>
              <a:rPr lang="en-US" sz="3200" dirty="0" smtClean="0">
                <a:solidFill>
                  <a:srgbClr val="002060"/>
                </a:solidFill>
              </a:rPr>
              <a:t>Ulan-Ude, 600515, RB, Russia</a:t>
            </a:r>
            <a:r>
              <a:rPr lang="en-US" sz="3200" b="1" dirty="0" smtClean="0">
                <a:solidFill>
                  <a:srgbClr val="002060"/>
                </a:solidFill>
              </a:rPr>
              <a:t/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en-US" sz="3200" b="1" dirty="0" smtClean="0">
                <a:solidFill>
                  <a:srgbClr val="002060"/>
                </a:solidFill>
              </a:rPr>
              <a:t>Phone number</a:t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en-US" sz="3200" b="1" dirty="0" smtClean="0">
                <a:solidFill>
                  <a:srgbClr val="002060"/>
                </a:solidFill>
              </a:rPr>
              <a:t>— </a:t>
            </a:r>
            <a:r>
              <a:rPr lang="en-US" sz="3200" dirty="0" smtClean="0">
                <a:solidFill>
                  <a:srgbClr val="002060"/>
                </a:solidFill>
              </a:rPr>
              <a:t>home: +7-</a:t>
            </a:r>
            <a:r>
              <a:rPr lang="ru-RU" sz="3200" dirty="0" smtClean="0">
                <a:solidFill>
                  <a:srgbClr val="002060"/>
                </a:solidFill>
              </a:rPr>
              <a:t>ХХХ-ХХХ-ХХХХ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— </a:t>
            </a:r>
            <a:r>
              <a:rPr lang="en-US" sz="3200" dirty="0" smtClean="0">
                <a:solidFill>
                  <a:srgbClr val="002060"/>
                </a:solidFill>
              </a:rPr>
              <a:t>mobile: +7-</a:t>
            </a:r>
            <a:r>
              <a:rPr lang="ru-RU" sz="3200" dirty="0" smtClean="0">
                <a:solidFill>
                  <a:srgbClr val="002060"/>
                </a:solidFill>
              </a:rPr>
              <a:t>ХХХ-ХХХ-ХХХХ</a:t>
            </a: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en-US" sz="3200" b="1" dirty="0" smtClean="0">
                <a:solidFill>
                  <a:srgbClr val="002060"/>
                </a:solidFill>
              </a:rPr>
              <a:t>Date of birth: </a:t>
            </a:r>
            <a:r>
              <a:rPr lang="en-US" sz="3200" dirty="0" smtClean="0">
                <a:solidFill>
                  <a:srgbClr val="002060"/>
                </a:solidFill>
              </a:rPr>
              <a:t>10 </a:t>
            </a:r>
            <a:r>
              <a:rPr lang="en-US" sz="3200" dirty="0" err="1" smtClean="0">
                <a:solidFill>
                  <a:srgbClr val="002060"/>
                </a:solidFill>
              </a:rPr>
              <a:t>th</a:t>
            </a:r>
            <a:r>
              <a:rPr lang="en-US" sz="3200" dirty="0" smtClean="0">
                <a:solidFill>
                  <a:srgbClr val="002060"/>
                </a:solidFill>
              </a:rPr>
              <a:t> May 2010</a:t>
            </a:r>
            <a:r>
              <a:rPr lang="en-US" sz="3200" b="1" dirty="0" smtClean="0">
                <a:solidFill>
                  <a:srgbClr val="002060"/>
                </a:solidFill>
              </a:rPr>
              <a:t/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en-US" sz="3200" b="1" dirty="0" smtClean="0">
                <a:solidFill>
                  <a:srgbClr val="002060"/>
                </a:solidFill>
              </a:rPr>
              <a:t>Email  ….@</a:t>
            </a:r>
            <a:r>
              <a:rPr lang="en-US" sz="3200" b="1" dirty="0" err="1" smtClean="0">
                <a:solidFill>
                  <a:srgbClr val="002060"/>
                </a:solidFill>
              </a:rPr>
              <a:t>gmail.com</a:t>
            </a:r>
            <a:r>
              <a:rPr lang="en-US" sz="3200" b="1" dirty="0" smtClean="0">
                <a:solidFill>
                  <a:srgbClr val="002060"/>
                </a:solidFill>
              </a:rPr>
              <a:t/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en-US" sz="3200" b="1" dirty="0" smtClean="0">
                <a:solidFill>
                  <a:srgbClr val="002060"/>
                </a:solidFill>
              </a:rPr>
              <a:t>Social Media:</a:t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en-US" sz="3200" b="1" dirty="0" smtClean="0">
                <a:solidFill>
                  <a:srgbClr val="002060"/>
                </a:solidFill>
              </a:rPr>
              <a:t>— </a:t>
            </a:r>
            <a:r>
              <a:rPr lang="en-US" sz="3200" b="1" dirty="0" err="1" smtClean="0">
                <a:solidFill>
                  <a:srgbClr val="002060"/>
                </a:solidFill>
              </a:rPr>
              <a:t>Facebook</a:t>
            </a:r>
            <a:r>
              <a:rPr lang="en-US" sz="3200" b="1" dirty="0" smtClean="0">
                <a:solidFill>
                  <a:srgbClr val="002060"/>
                </a:solidFill>
              </a:rPr>
              <a:t>:</a:t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en-US" sz="3200" b="1" dirty="0" smtClean="0">
                <a:solidFill>
                  <a:srgbClr val="002060"/>
                </a:solidFill>
              </a:rPr>
              <a:t>— </a:t>
            </a:r>
            <a:r>
              <a:rPr lang="en-US" sz="3200" b="1" dirty="0" err="1" smtClean="0">
                <a:solidFill>
                  <a:srgbClr val="002060"/>
                </a:solidFill>
              </a:rPr>
              <a:t>Linkedin</a:t>
            </a:r>
            <a:r>
              <a:rPr lang="en-US" sz="3200" b="1" dirty="0" smtClean="0">
                <a:solidFill>
                  <a:srgbClr val="002060"/>
                </a:solidFill>
              </a:rPr>
              <a:t>: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511256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Objective 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>
                <a:solidFill>
                  <a:srgbClr val="002060"/>
                </a:solidFill>
                <a:effectLst/>
              </a:rPr>
              <a:t>I </a:t>
            </a:r>
            <a:r>
              <a:rPr lang="en-US" i="1" dirty="0" smtClean="0">
                <a:solidFill>
                  <a:srgbClr val="002060"/>
                </a:solidFill>
                <a:effectLst/>
              </a:rPr>
              <a:t>am seeking a competitive and promising position where I can use my ability to communicate with people and take advantage of my knowledge of </a:t>
            </a:r>
            <a:r>
              <a:rPr lang="en-US" i="1" dirty="0" smtClean="0">
                <a:solidFill>
                  <a:srgbClr val="002060"/>
                </a:solidFill>
                <a:effectLst/>
              </a:rPr>
              <a:t>English.</a:t>
            </a:r>
            <a:r>
              <a:rPr lang="en-US" b="0" dirty="0" smtClean="0">
                <a:solidFill>
                  <a:srgbClr val="002060"/>
                </a:solidFill>
                <a:effectLst/>
              </a:rPr>
              <a:t> 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32040" y="764704"/>
            <a:ext cx="3578607" cy="4889210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Easy </a:t>
            </a:r>
            <a:r>
              <a:rPr lang="en-US" sz="1600" b="1" dirty="0" smtClean="0"/>
              <a:t>- going - </a:t>
            </a:r>
            <a:r>
              <a:rPr lang="ru-RU" sz="1600" b="1" dirty="0" smtClean="0"/>
              <a:t>легкий в общении</a:t>
            </a:r>
          </a:p>
          <a:p>
            <a:r>
              <a:rPr lang="en-US" sz="1600" b="1" dirty="0" smtClean="0"/>
              <a:t>Patient - </a:t>
            </a:r>
            <a:r>
              <a:rPr lang="ru-RU" sz="1600" b="1" dirty="0" smtClean="0"/>
              <a:t>терпеливый</a:t>
            </a:r>
          </a:p>
          <a:p>
            <a:r>
              <a:rPr lang="en-US" sz="1600" b="1" dirty="0" smtClean="0"/>
              <a:t>Trustworthy - </a:t>
            </a:r>
            <a:r>
              <a:rPr lang="ru-RU" sz="1600" b="1" dirty="0" smtClean="0"/>
              <a:t>тот, которому можно доверять</a:t>
            </a:r>
          </a:p>
          <a:p>
            <a:r>
              <a:rPr lang="en-US" sz="1600" b="1" dirty="0" smtClean="0"/>
              <a:t>Hard-working - </a:t>
            </a:r>
            <a:r>
              <a:rPr lang="ru-RU" sz="1600" b="1" dirty="0" smtClean="0"/>
              <a:t>трудолюбивый</a:t>
            </a:r>
          </a:p>
          <a:p>
            <a:r>
              <a:rPr lang="en-US" sz="1600" b="1" dirty="0" smtClean="0"/>
              <a:t>Honest </a:t>
            </a:r>
            <a:r>
              <a:rPr lang="en-US" sz="1600" b="1" dirty="0" smtClean="0"/>
              <a:t>- </a:t>
            </a:r>
            <a:r>
              <a:rPr lang="ru-RU" sz="1600" b="1" dirty="0" smtClean="0"/>
              <a:t>честный</a:t>
            </a:r>
          </a:p>
          <a:p>
            <a:r>
              <a:rPr lang="en-US" sz="1600" b="1" dirty="0" smtClean="0"/>
              <a:t>Romantic - </a:t>
            </a:r>
            <a:r>
              <a:rPr lang="ru-RU" sz="1600" b="1" dirty="0" smtClean="0"/>
              <a:t>романтичный</a:t>
            </a:r>
          </a:p>
          <a:p>
            <a:r>
              <a:rPr lang="en-US" sz="1600" b="1" dirty="0" smtClean="0"/>
              <a:t>Artistic - </a:t>
            </a:r>
            <a:r>
              <a:rPr lang="ru-RU" sz="1600" b="1" dirty="0" smtClean="0"/>
              <a:t>артистичный</a:t>
            </a:r>
          </a:p>
          <a:p>
            <a:r>
              <a:rPr lang="en-US" sz="1600" b="1" dirty="0" smtClean="0"/>
              <a:t>Neat - </a:t>
            </a:r>
            <a:r>
              <a:rPr lang="ru-RU" sz="1600" b="1" dirty="0" smtClean="0"/>
              <a:t>аккуратный</a:t>
            </a:r>
          </a:p>
          <a:p>
            <a:r>
              <a:rPr lang="en-US" sz="1600" b="1" dirty="0" smtClean="0"/>
              <a:t>Practical – </a:t>
            </a:r>
            <a:r>
              <a:rPr lang="ru-RU" sz="1600" b="1" dirty="0" smtClean="0"/>
              <a:t>практичный</a:t>
            </a:r>
            <a:endParaRPr lang="en-US" sz="1600" b="1" dirty="0" smtClean="0"/>
          </a:p>
          <a:p>
            <a:r>
              <a:rPr lang="en-US" sz="1600" b="1" dirty="0" smtClean="0"/>
              <a:t>Determined </a:t>
            </a:r>
            <a:r>
              <a:rPr lang="en-US" sz="1600" b="1" dirty="0" smtClean="0"/>
              <a:t>—</a:t>
            </a:r>
            <a:r>
              <a:rPr lang="ru-RU" sz="1600" b="1" dirty="0" smtClean="0"/>
              <a:t>целеустремленный</a:t>
            </a:r>
          </a:p>
          <a:p>
            <a:r>
              <a:rPr lang="en-US" sz="1600" b="1" dirty="0" smtClean="0"/>
              <a:t>Open-minded</a:t>
            </a:r>
            <a:endParaRPr lang="ru-RU" sz="1600" b="1" dirty="0" smtClean="0"/>
          </a:p>
          <a:p>
            <a:endParaRPr lang="ru-RU" sz="1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761373" y="188640"/>
            <a:ext cx="3666612" cy="5465906"/>
          </a:xfrm>
        </p:spPr>
        <p:txBody>
          <a:bodyPr>
            <a:noAutofit/>
          </a:bodyPr>
          <a:lstStyle/>
          <a:p>
            <a:endParaRPr lang="en-US" sz="1600" b="1" dirty="0" smtClean="0"/>
          </a:p>
          <a:p>
            <a:r>
              <a:rPr lang="en-US" sz="1600" b="1" dirty="0" smtClean="0"/>
              <a:t>Adventurous </a:t>
            </a:r>
            <a:r>
              <a:rPr lang="en-US" sz="1600" b="1" dirty="0" smtClean="0"/>
              <a:t>- </a:t>
            </a:r>
            <a:r>
              <a:rPr lang="ru-RU" sz="1600" b="1" dirty="0" smtClean="0"/>
              <a:t>рискованный, смелый</a:t>
            </a:r>
          </a:p>
          <a:p>
            <a:r>
              <a:rPr lang="en-US" sz="1600" b="1" dirty="0" smtClean="0"/>
              <a:t>Creative - </a:t>
            </a:r>
            <a:r>
              <a:rPr lang="ru-RU" sz="1600" b="1" dirty="0" smtClean="0"/>
              <a:t>творческий</a:t>
            </a:r>
          </a:p>
          <a:p>
            <a:r>
              <a:rPr lang="en-US" sz="1600" b="1" dirty="0" smtClean="0"/>
              <a:t>Proactive - </a:t>
            </a:r>
            <a:r>
              <a:rPr lang="ru-RU" sz="1600" b="1" dirty="0" smtClean="0"/>
              <a:t>инициативный</a:t>
            </a:r>
            <a:endParaRPr lang="ru-RU" sz="1600" b="1" dirty="0" smtClean="0"/>
          </a:p>
          <a:p>
            <a:r>
              <a:rPr lang="en-US" sz="1600" b="1" dirty="0" smtClean="0"/>
              <a:t>Cooperative-</a:t>
            </a:r>
            <a:endParaRPr lang="ru-RU" sz="1600" b="1" dirty="0" smtClean="0"/>
          </a:p>
          <a:p>
            <a:r>
              <a:rPr lang="en-US" sz="1600" b="1" dirty="0" smtClean="0"/>
              <a:t>Quiet - </a:t>
            </a:r>
            <a:r>
              <a:rPr lang="ru-RU" sz="1600" b="1" dirty="0" smtClean="0"/>
              <a:t>тихий, спокойный</a:t>
            </a:r>
          </a:p>
          <a:p>
            <a:r>
              <a:rPr lang="en-US" sz="1600" b="1" dirty="0" smtClean="0"/>
              <a:t>Sociable - </a:t>
            </a:r>
            <a:r>
              <a:rPr lang="ru-RU" sz="1600" b="1" dirty="0" smtClean="0"/>
              <a:t>общительный</a:t>
            </a:r>
          </a:p>
          <a:p>
            <a:r>
              <a:rPr lang="en-US" sz="1600" b="1" dirty="0" smtClean="0"/>
              <a:t>Ambitious - </a:t>
            </a:r>
            <a:r>
              <a:rPr lang="ru-RU" sz="1600" b="1" dirty="0" smtClean="0"/>
              <a:t>амбициозный</a:t>
            </a:r>
          </a:p>
          <a:p>
            <a:r>
              <a:rPr lang="en-US" sz="1600" b="1" dirty="0" smtClean="0"/>
              <a:t>Strong - </a:t>
            </a:r>
            <a:r>
              <a:rPr lang="ru-RU" sz="1600" b="1" dirty="0" smtClean="0"/>
              <a:t>сильный</a:t>
            </a:r>
          </a:p>
          <a:p>
            <a:r>
              <a:rPr lang="en-US" sz="1600" b="1" dirty="0" smtClean="0"/>
              <a:t>Reserved - </a:t>
            </a:r>
            <a:r>
              <a:rPr lang="ru-RU" sz="1600" b="1" dirty="0" smtClean="0"/>
              <a:t>сдержанный</a:t>
            </a:r>
          </a:p>
          <a:p>
            <a:r>
              <a:rPr lang="en-US" sz="1600" b="1" dirty="0" smtClean="0"/>
              <a:t>Determined - </a:t>
            </a:r>
            <a:r>
              <a:rPr lang="ru-RU" sz="1600" b="1" dirty="0" smtClean="0"/>
              <a:t>решительный</a:t>
            </a:r>
          </a:p>
          <a:p>
            <a:r>
              <a:rPr lang="en-US" sz="1600" b="1" dirty="0" smtClean="0"/>
              <a:t>Active </a:t>
            </a:r>
            <a:endParaRPr lang="ru-RU" sz="1600" b="1" dirty="0" smtClean="0"/>
          </a:p>
          <a:p>
            <a:r>
              <a:rPr lang="en-US" sz="1600" b="1" dirty="0" smtClean="0"/>
              <a:t>Imaginative - </a:t>
            </a:r>
            <a:r>
              <a:rPr lang="ru-RU" sz="1600" b="1" dirty="0" smtClean="0"/>
              <a:t>с </a:t>
            </a:r>
            <a:r>
              <a:rPr lang="ru-RU" sz="1600" b="1" dirty="0" smtClean="0"/>
              <a:t>воображением</a:t>
            </a: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2920" y="332656"/>
            <a:ext cx="8183880" cy="5616624"/>
          </a:xfrm>
        </p:spPr>
        <p:txBody>
          <a:bodyPr>
            <a:noAutofit/>
          </a:bodyPr>
          <a:lstStyle/>
          <a:p>
            <a:pPr fontAlgn="base"/>
            <a:r>
              <a:rPr lang="en-US" sz="2400" i="1" dirty="0" smtClean="0">
                <a:solidFill>
                  <a:srgbClr val="002060"/>
                </a:solidFill>
              </a:rPr>
              <a:t>in-depth knowledge of... — </a:t>
            </a:r>
            <a:r>
              <a:rPr lang="ru-RU" sz="2400" i="1" dirty="0" smtClean="0">
                <a:solidFill>
                  <a:srgbClr val="002060"/>
                </a:solidFill>
              </a:rPr>
              <a:t>глубокие познания в...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en-US" sz="2400" i="1" dirty="0" smtClean="0">
                <a:solidFill>
                  <a:srgbClr val="002060"/>
                </a:solidFill>
              </a:rPr>
              <a:t>well-developed skills in... — </a:t>
            </a:r>
            <a:r>
              <a:rPr lang="ru-RU" sz="2400" i="1" dirty="0" smtClean="0">
                <a:solidFill>
                  <a:srgbClr val="002060"/>
                </a:solidFill>
              </a:rPr>
              <a:t>отлично развитые навыки...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en-US" sz="2400" i="1" dirty="0" smtClean="0">
                <a:solidFill>
                  <a:srgbClr val="002060"/>
                </a:solidFill>
              </a:rPr>
              <a:t>with broad experience in… — </a:t>
            </a:r>
            <a:r>
              <a:rPr lang="ru-RU" sz="2400" i="1" dirty="0" smtClean="0">
                <a:solidFill>
                  <a:srgbClr val="002060"/>
                </a:solidFill>
              </a:rPr>
              <a:t>с обширным опытом в…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en-US" sz="2400" i="1" dirty="0" smtClean="0">
                <a:solidFill>
                  <a:srgbClr val="002060"/>
                </a:solidFill>
              </a:rPr>
              <a:t>in-depth understanding of... — </a:t>
            </a:r>
            <a:r>
              <a:rPr lang="ru-RU" sz="2400" i="1" dirty="0" smtClean="0">
                <a:solidFill>
                  <a:srgbClr val="002060"/>
                </a:solidFill>
              </a:rPr>
              <a:t>глубокое понимание…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en-US" sz="2400" i="1" dirty="0" smtClean="0">
                <a:solidFill>
                  <a:srgbClr val="002060"/>
                </a:solidFill>
              </a:rPr>
              <a:t>excellent </a:t>
            </a:r>
            <a:r>
              <a:rPr lang="en-US" sz="2400" i="1" dirty="0" smtClean="0">
                <a:solidFill>
                  <a:srgbClr val="002060"/>
                </a:solidFill>
              </a:rPr>
              <a:t>written and verbal communication skills — </a:t>
            </a:r>
            <a:r>
              <a:rPr lang="ru-RU" sz="2400" i="1" dirty="0" smtClean="0">
                <a:solidFill>
                  <a:srgbClr val="002060"/>
                </a:solidFill>
              </a:rPr>
              <a:t>отличные навыки письменного и устного общения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en-US" sz="2400" i="1" dirty="0" smtClean="0">
                <a:solidFill>
                  <a:srgbClr val="002060"/>
                </a:solidFill>
              </a:rPr>
              <a:t>speaking in public — </a:t>
            </a:r>
            <a:r>
              <a:rPr lang="ru-RU" sz="2400" i="1" dirty="0" smtClean="0">
                <a:solidFill>
                  <a:srgbClr val="002060"/>
                </a:solidFill>
              </a:rPr>
              <a:t>умение выступать перед аудиторией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en-US" sz="2400" i="1" dirty="0" smtClean="0">
                <a:solidFill>
                  <a:srgbClr val="002060"/>
                </a:solidFill>
              </a:rPr>
              <a:t>solve technical problems easily — </a:t>
            </a:r>
            <a:r>
              <a:rPr lang="ru-RU" sz="2400" i="1" dirty="0" smtClean="0">
                <a:solidFill>
                  <a:srgbClr val="002060"/>
                </a:solidFill>
              </a:rPr>
              <a:t>с легкостью решаю технические проблемы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 smtClean="0">
              <a:solidFill>
                <a:srgbClr val="002060"/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260648"/>
            <a:ext cx="7699060" cy="5393898"/>
          </a:xfrm>
        </p:spPr>
        <p:txBody>
          <a:bodyPr>
            <a:noAutofit/>
          </a:bodyPr>
          <a:lstStyle/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Ability to work under pressure — </a:t>
            </a:r>
            <a:r>
              <a:rPr lang="ru-RU" sz="1600" b="1" dirty="0" smtClean="0">
                <a:solidFill>
                  <a:srgbClr val="002060"/>
                </a:solidFill>
              </a:rPr>
              <a:t>Способность работать в стрессовых </a:t>
            </a:r>
            <a:r>
              <a:rPr lang="ru-RU" sz="1600" b="1" dirty="0" smtClean="0">
                <a:solidFill>
                  <a:srgbClr val="002060"/>
                </a:solidFill>
              </a:rPr>
              <a:t>ситуациях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Communicative skills / Social skills — </a:t>
            </a:r>
            <a:r>
              <a:rPr lang="ru-RU" sz="1600" b="1" dirty="0" smtClean="0">
                <a:solidFill>
                  <a:srgbClr val="002060"/>
                </a:solidFill>
              </a:rPr>
              <a:t>Хорошие навыки общения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Conflict management skills — </a:t>
            </a:r>
            <a:r>
              <a:rPr lang="ru-RU" sz="1600" b="1" dirty="0" smtClean="0">
                <a:solidFill>
                  <a:srgbClr val="002060"/>
                </a:solidFill>
              </a:rPr>
              <a:t>Умение решать конфликтные ситуации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Creative thinking skills — </a:t>
            </a:r>
            <a:r>
              <a:rPr lang="ru-RU" sz="1600" b="1" dirty="0" smtClean="0">
                <a:solidFill>
                  <a:srgbClr val="002060"/>
                </a:solidFill>
              </a:rPr>
              <a:t>Творческое мышление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Critical thinking skills — </a:t>
            </a:r>
            <a:r>
              <a:rPr lang="ru-RU" sz="1600" b="1" dirty="0" smtClean="0">
                <a:solidFill>
                  <a:srgbClr val="002060"/>
                </a:solidFill>
              </a:rPr>
              <a:t>Критическое мышление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Decision making skills — </a:t>
            </a:r>
            <a:r>
              <a:rPr lang="ru-RU" sz="1600" b="1" dirty="0" smtClean="0">
                <a:solidFill>
                  <a:srgbClr val="002060"/>
                </a:solidFill>
              </a:rPr>
              <a:t>Умение принимать </a:t>
            </a:r>
            <a:r>
              <a:rPr lang="ru-RU" sz="1600" b="1" dirty="0" smtClean="0">
                <a:solidFill>
                  <a:srgbClr val="002060"/>
                </a:solidFill>
              </a:rPr>
              <a:t>решения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Good sense of </a:t>
            </a:r>
            <a:r>
              <a:rPr lang="en-US" sz="1600" b="1" dirty="0" err="1" smtClean="0">
                <a:solidFill>
                  <a:srgbClr val="002060"/>
                </a:solidFill>
              </a:rPr>
              <a:t>humour</a:t>
            </a:r>
            <a:r>
              <a:rPr lang="en-US" sz="1600" b="1" dirty="0" smtClean="0">
                <a:solidFill>
                  <a:srgbClr val="002060"/>
                </a:solidFill>
              </a:rPr>
              <a:t> — </a:t>
            </a:r>
            <a:r>
              <a:rPr lang="ru-RU" sz="1600" b="1" dirty="0" smtClean="0">
                <a:solidFill>
                  <a:srgbClr val="002060"/>
                </a:solidFill>
              </a:rPr>
              <a:t>Хорошее чувство юмора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Multitasking — </a:t>
            </a:r>
            <a:r>
              <a:rPr lang="ru-RU" sz="1600" b="1" dirty="0" smtClean="0">
                <a:solidFill>
                  <a:srgbClr val="002060"/>
                </a:solidFill>
              </a:rPr>
              <a:t>Умение выполнять несколько задач одновременно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Organizational skills — </a:t>
            </a:r>
            <a:r>
              <a:rPr lang="ru-RU" sz="1600" b="1" dirty="0" smtClean="0">
                <a:solidFill>
                  <a:srgbClr val="002060"/>
                </a:solidFill>
              </a:rPr>
              <a:t>Организаторские способности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Positive attitude — </a:t>
            </a:r>
            <a:r>
              <a:rPr lang="ru-RU" sz="1600" b="1" dirty="0" smtClean="0">
                <a:solidFill>
                  <a:srgbClr val="002060"/>
                </a:solidFill>
              </a:rPr>
              <a:t>Позитивное мышление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Problem-solving skills — </a:t>
            </a:r>
            <a:r>
              <a:rPr lang="ru-RU" sz="1600" b="1" dirty="0" smtClean="0">
                <a:solidFill>
                  <a:srgbClr val="002060"/>
                </a:solidFill>
              </a:rPr>
              <a:t>Умение решать проблемы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Quick learning skills — </a:t>
            </a:r>
            <a:r>
              <a:rPr lang="ru-RU" sz="1600" b="1" dirty="0" smtClean="0">
                <a:solidFill>
                  <a:srgbClr val="002060"/>
                </a:solidFill>
              </a:rPr>
              <a:t>Быстрая </a:t>
            </a:r>
            <a:r>
              <a:rPr lang="ru-RU" sz="1600" b="1" dirty="0" err="1" smtClean="0">
                <a:solidFill>
                  <a:srgbClr val="002060"/>
                </a:solidFill>
              </a:rPr>
              <a:t>обучаемость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Risk taking — </a:t>
            </a:r>
            <a:r>
              <a:rPr lang="ru-RU" sz="1600" b="1" dirty="0" smtClean="0">
                <a:solidFill>
                  <a:srgbClr val="002060"/>
                </a:solidFill>
              </a:rPr>
              <a:t>Готовность принимать риски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Sales Ability — </a:t>
            </a:r>
            <a:r>
              <a:rPr lang="ru-RU" sz="1600" b="1" dirty="0" smtClean="0">
                <a:solidFill>
                  <a:srgbClr val="002060"/>
                </a:solidFill>
              </a:rPr>
              <a:t>Умение работать в сфере продаж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Strategic thinking — </a:t>
            </a:r>
            <a:r>
              <a:rPr lang="ru-RU" sz="1600" b="1" dirty="0" smtClean="0">
                <a:solidFill>
                  <a:srgbClr val="002060"/>
                </a:solidFill>
              </a:rPr>
              <a:t>Стратегическое мышление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Strong analytical thinking — </a:t>
            </a:r>
            <a:r>
              <a:rPr lang="ru-RU" sz="1600" b="1" dirty="0" smtClean="0">
                <a:solidFill>
                  <a:srgbClr val="002060"/>
                </a:solidFill>
              </a:rPr>
              <a:t>Сильное аналитическое мышление</a:t>
            </a:r>
          </a:p>
          <a:p>
            <a:pPr fontAlgn="base"/>
            <a:r>
              <a:rPr lang="en-US" sz="1600" b="1" dirty="0" smtClean="0">
                <a:solidFill>
                  <a:srgbClr val="002060"/>
                </a:solidFill>
              </a:rPr>
              <a:t>Time management skills — </a:t>
            </a:r>
            <a:r>
              <a:rPr lang="ru-RU" sz="1600" b="1" dirty="0" smtClean="0">
                <a:solidFill>
                  <a:srgbClr val="002060"/>
                </a:solidFill>
              </a:rPr>
              <a:t>Умение управлять </a:t>
            </a:r>
            <a:r>
              <a:rPr lang="ru-RU" sz="1600" b="1" dirty="0" smtClean="0">
                <a:solidFill>
                  <a:srgbClr val="002060"/>
                </a:solidFill>
              </a:rPr>
              <a:t>временем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20688"/>
            <a:ext cx="7488832" cy="48657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          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No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matter what method of job hunting you use, inevitably somebody will ask you for a resume. Most companies require a resume before seriously considering a job candidate from the outside. Resumes are sometimes also required in order to receive a job transfer within a company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965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112</TotalTime>
  <Words>501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How to Write a Resume </vt:lpstr>
      <vt:lpstr> If a thing is worth doing, it is worth doing well.</vt:lpstr>
      <vt:lpstr>Слайд 3</vt:lpstr>
      <vt:lpstr>Слайд 4</vt:lpstr>
      <vt:lpstr>Objective   I am seeking a competitive and promising position where I can use my ability to communicate with people and take advantage of my knowledge of English. </vt:lpstr>
      <vt:lpstr>Слайд 6</vt:lpstr>
      <vt:lpstr>Слайд 7</vt:lpstr>
      <vt:lpstr>Слайд 8</vt:lpstr>
      <vt:lpstr>CV</vt:lpstr>
      <vt:lpstr>CV</vt:lpstr>
      <vt:lpstr>CV</vt:lpstr>
      <vt:lpstr>CV</vt:lpstr>
      <vt:lpstr>CV</vt:lpstr>
      <vt:lpstr>CV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a Resume</dc:title>
  <dc:creator>Elena</dc:creator>
  <cp:lastModifiedBy>Пользователь Windows</cp:lastModifiedBy>
  <cp:revision>18</cp:revision>
  <dcterms:created xsi:type="dcterms:W3CDTF">2016-01-11T08:15:49Z</dcterms:created>
  <dcterms:modified xsi:type="dcterms:W3CDTF">2019-11-27T12:40:49Z</dcterms:modified>
</cp:coreProperties>
</file>