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750423"/>
            <a:ext cx="8596668" cy="312202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Демонстрационный экзамен по стандартам </a:t>
            </a:r>
            <a:r>
              <a:rPr lang="ru-RU" sz="4800" b="1" dirty="0" err="1" smtClean="0">
                <a:solidFill>
                  <a:schemeClr val="tx1"/>
                </a:solidFill>
              </a:rPr>
              <a:t>Ворлдскиллс</a:t>
            </a:r>
            <a:r>
              <a:rPr lang="ru-RU" sz="4800" b="1" dirty="0" smtClean="0">
                <a:solidFill>
                  <a:schemeClr val="tx1"/>
                </a:solidFill>
              </a:rPr>
              <a:t> Россия в Санкт-Петербурге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533644" y="4963887"/>
            <a:ext cx="10961670" cy="1763484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Гольм</a:t>
            </a:r>
            <a:r>
              <a:rPr lang="ru-RU" dirty="0" smtClean="0">
                <a:solidFill>
                  <a:schemeClr val="tx1"/>
                </a:solidFill>
              </a:rPr>
              <a:t> А.У.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Начальник конкурсов профессионального мастерства Дворца учащейся молодежи </a:t>
            </a:r>
            <a:r>
              <a:rPr lang="ru-RU" dirty="0" smtClean="0">
                <a:solidFill>
                  <a:schemeClr val="tx1"/>
                </a:solidFill>
              </a:rPr>
              <a:t>Санкт-Петербурга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Ивасюк</a:t>
            </a:r>
            <a:r>
              <a:rPr lang="ru-RU" dirty="0" smtClean="0">
                <a:solidFill>
                  <a:schemeClr val="tx1"/>
                </a:solidFill>
              </a:rPr>
              <a:t> А.И.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Методист Дворца учащейся молодежи Санкт-Петербурга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6271" y="9804"/>
            <a:ext cx="1182727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317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5761"/>
            <a:ext cx="8596668" cy="531658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/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БЛАГОДАРЮ </a:t>
            </a: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ЗА 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ВНИМАНИЕ!</a:t>
            </a:r>
            <a:br>
              <a:rPr lang="ru-RU" sz="4800" dirty="0">
                <a:solidFill>
                  <a:schemeClr val="tx1"/>
                </a:solidFill>
              </a:rPr>
            </a:b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08" y="111433"/>
            <a:ext cx="786452" cy="8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071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61258"/>
            <a:ext cx="8596668" cy="112340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О демонстрационном экзамене по стандартам </a:t>
            </a:r>
            <a:r>
              <a:rPr lang="ru-RU" b="1" dirty="0" err="1">
                <a:solidFill>
                  <a:schemeClr val="tx1"/>
                </a:solidFill>
              </a:rPr>
              <a:t>Ворлдскиллс</a:t>
            </a:r>
            <a:r>
              <a:rPr lang="ru-RU" b="1" dirty="0">
                <a:solidFill>
                  <a:schemeClr val="tx1"/>
                </a:solidFill>
              </a:rPr>
              <a:t> Россия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384665"/>
            <a:ext cx="8349099" cy="478100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 </a:t>
            </a:r>
            <a:r>
              <a:rPr lang="ru-RU" sz="2400" dirty="0">
                <a:solidFill>
                  <a:schemeClr val="tx1"/>
                </a:solidFill>
              </a:rPr>
              <a:t>В послании Федеральному Собранию 4 декабря 2014 года Президентом Российской Федерации дано поручение, направленное на развитие системы подготовки рабочих кадров: «К 2020 году как минимум в половине колледжей России подготовка по 50 наиболее востребованным и перспективным рабочим профессиям должна вестись в соответствии с лучшими мировыми стандартами и передовыми технологиями</a:t>
            </a:r>
            <a:r>
              <a:rPr lang="ru-RU" sz="2400" dirty="0" smtClean="0">
                <a:solidFill>
                  <a:schemeClr val="tx1"/>
                </a:solidFill>
              </a:rPr>
              <a:t>…».</a:t>
            </a:r>
          </a:p>
          <a:p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     Во исполнение указанного поручения, а также распоряжения Правительства Российской Федерации от 3 марта 2015 года № 349-р  «Об утверждении комплекса мер, направленных на совершенствование системы среднего профессионального образования на 2015 - 2020 годы», в соответствии с паспортом приоритетного проекта «Образование» по направлению «Подготовка высококвалифицированных специалистов и рабочих кадров с учетом современных стандартов и передовых технологий» («Рабочие кадры для передовых технологий»), утвержденным протоколом заседания Президиума Совета при Президенте Российской Федерации по стратегическому развитию и приоритетным проектам от 25 октября 2016 года №9, Союзом «Агентство развития профессиональных сообществ и рабочих кадров «Молодые профессионалы (</a:t>
            </a:r>
            <a:r>
              <a:rPr lang="ru-RU" sz="2400" dirty="0" err="1">
                <a:solidFill>
                  <a:schemeClr val="tx1"/>
                </a:solidFill>
              </a:rPr>
              <a:t>Ворлдскиллс</a:t>
            </a:r>
            <a:r>
              <a:rPr lang="ru-RU" sz="2400" dirty="0">
                <a:solidFill>
                  <a:schemeClr val="tx1"/>
                </a:solidFill>
              </a:rPr>
              <a:t> Россия)» проводится пилотная апробация демонстрационного экзамена по стандартам </a:t>
            </a:r>
            <a:r>
              <a:rPr lang="ru-RU" sz="2400" dirty="0" err="1">
                <a:solidFill>
                  <a:schemeClr val="tx1"/>
                </a:solidFill>
              </a:rPr>
              <a:t>Ворлдскиллс</a:t>
            </a:r>
            <a:r>
              <a:rPr lang="ru-RU" sz="2400" dirty="0">
                <a:solidFill>
                  <a:schemeClr val="tx1"/>
                </a:solidFill>
              </a:rPr>
              <a:t> Россия в рамках государственной итоговой аттестации.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     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84" y="130631"/>
            <a:ext cx="509451" cy="6008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097" y="4026489"/>
            <a:ext cx="17430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951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48195"/>
            <a:ext cx="8596668" cy="92746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Демонстрационный экзамен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593669"/>
            <a:ext cx="9786014" cy="495082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900" b="1" dirty="0">
                <a:solidFill>
                  <a:schemeClr val="tx1"/>
                </a:solidFill>
              </a:rPr>
              <a:t>Демонстрационный экзамен по стандартам </a:t>
            </a:r>
            <a:r>
              <a:rPr lang="ru-RU" sz="2900" b="1" dirty="0" err="1">
                <a:solidFill>
                  <a:schemeClr val="tx1"/>
                </a:solidFill>
              </a:rPr>
              <a:t>Ворлдскиллс</a:t>
            </a:r>
            <a:r>
              <a:rPr lang="ru-RU" sz="2900" dirty="0">
                <a:solidFill>
                  <a:schemeClr val="tx1"/>
                </a:solidFill>
              </a:rPr>
              <a:t> – это форма государственной итоговой аттестации выпускников по программам среднего профессионального образования образовательных организаций высшего и среднего профессионального образования, которая предусматривает:</a:t>
            </a:r>
          </a:p>
          <a:p>
            <a:pPr lvl="0" algn="just"/>
            <a:r>
              <a:rPr lang="ru-RU" sz="2900" dirty="0">
                <a:solidFill>
                  <a:schemeClr val="tx1"/>
                </a:solidFill>
              </a:rPr>
              <a:t>моделирование реальных производственных условий для демонстрации выпускниками профессиональных умений и навыков;</a:t>
            </a:r>
          </a:p>
          <a:p>
            <a:pPr lvl="0" algn="just"/>
            <a:r>
              <a:rPr lang="ru-RU" sz="2900" dirty="0">
                <a:solidFill>
                  <a:schemeClr val="tx1"/>
                </a:solidFill>
              </a:rPr>
              <a:t>независимую экспертную оценку выполнения заданий демонстрационного экзамена, в том числе экспертами из числа представителей предприятий;</a:t>
            </a:r>
          </a:p>
          <a:p>
            <a:pPr lvl="0" algn="just"/>
            <a:r>
              <a:rPr lang="ru-RU" sz="2900" dirty="0">
                <a:solidFill>
                  <a:schemeClr val="tx1"/>
                </a:solidFill>
              </a:rPr>
              <a:t>определение уровня знаний, умений и навыков выпускников в соответствии с международными требованиями.</a:t>
            </a:r>
          </a:p>
          <a:p>
            <a:pPr algn="just"/>
            <a:r>
              <a:rPr lang="ru-RU" sz="2900" dirty="0">
                <a:solidFill>
                  <a:schemeClr val="tx1"/>
                </a:solidFill>
              </a:rPr>
              <a:t>Демонстрационный экзамен по стандартам </a:t>
            </a:r>
            <a:r>
              <a:rPr lang="ru-RU" sz="2900" dirty="0" err="1">
                <a:solidFill>
                  <a:schemeClr val="tx1"/>
                </a:solidFill>
              </a:rPr>
              <a:t>Ворлдскиллс</a:t>
            </a:r>
            <a:r>
              <a:rPr lang="ru-RU" sz="2900" dirty="0">
                <a:solidFill>
                  <a:schemeClr val="tx1"/>
                </a:solidFill>
              </a:rPr>
              <a:t> Россия проводится с целью определения у студентов и выпускников уровня знаний, умений, навыков, позволяющих вести профессиональную деятельность в определенной сфере и (или) выполнять работу по конкретным профессии или специальности в соответствии со стандартами </a:t>
            </a:r>
            <a:r>
              <a:rPr lang="ru-RU" sz="2900" dirty="0" err="1">
                <a:solidFill>
                  <a:schemeClr val="tx1"/>
                </a:solidFill>
              </a:rPr>
              <a:t>Ворлдскиллс</a:t>
            </a:r>
            <a:r>
              <a:rPr lang="ru-RU" sz="2900" dirty="0">
                <a:solidFill>
                  <a:schemeClr val="tx1"/>
                </a:solidFill>
              </a:rPr>
              <a:t> Россия.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60" y="143692"/>
            <a:ext cx="526275" cy="62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419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0"/>
            <a:ext cx="9531047" cy="1724297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Основные требования к проведению Демонстрационного экзамена по стандартам </a:t>
            </a:r>
            <a:r>
              <a:rPr lang="ru-RU" sz="3600" b="1" dirty="0" err="1" smtClean="0">
                <a:solidFill>
                  <a:schemeClr val="tx1"/>
                </a:solidFill>
              </a:rPr>
              <a:t>Ворлдскиллс</a:t>
            </a:r>
            <a:r>
              <a:rPr lang="ru-RU" sz="3600" b="1" dirty="0" smtClean="0">
                <a:solidFill>
                  <a:schemeClr val="tx1"/>
                </a:solidFill>
              </a:rPr>
              <a:t> Россия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507067" y="2116182"/>
            <a:ext cx="9531046" cy="4284617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1.Контрольное-измерительные материалы на основе заданий Финала Национального чемпионата «Молодые профессионалы» (</a:t>
            </a:r>
            <a:r>
              <a:rPr lang="en-US" dirty="0" smtClean="0">
                <a:solidFill>
                  <a:schemeClr val="tx1"/>
                </a:solidFill>
              </a:rPr>
              <a:t>WSR</a:t>
            </a:r>
            <a:r>
              <a:rPr lang="ru-RU" dirty="0" smtClean="0">
                <a:solidFill>
                  <a:schemeClr val="tx1"/>
                </a:solidFill>
              </a:rPr>
              <a:t>) по компетенциям, входящим в Топ-50 профессий и специальностей, включая все модули.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2.Организация и проведение демонстрационного экзамена сертифицированным экспертом Союза «</a:t>
            </a:r>
            <a:r>
              <a:rPr lang="ru-RU" dirty="0" err="1" smtClean="0">
                <a:solidFill>
                  <a:schemeClr val="tx1"/>
                </a:solidFill>
              </a:rPr>
              <a:t>Ворлдскиллс</a:t>
            </a:r>
            <a:r>
              <a:rPr lang="ru-RU" dirty="0" smtClean="0">
                <a:solidFill>
                  <a:schemeClr val="tx1"/>
                </a:solidFill>
              </a:rPr>
              <a:t> Россия».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3.Соответствия площадок проведения требований </a:t>
            </a:r>
            <a:r>
              <a:rPr lang="en-US" dirty="0" smtClean="0">
                <a:solidFill>
                  <a:schemeClr val="tx1"/>
                </a:solidFill>
              </a:rPr>
              <a:t>WSR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4.Использование системы оценивание.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5.Недопустимость оценки выполнений заданий экспертами, представляющими с экзаменуемыми одно учебное заведение.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6.Не допускается проведения экзамена в группах, сформированных из разных учебных групп.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34" y="26924"/>
            <a:ext cx="786452" cy="8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924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9" y="261256"/>
            <a:ext cx="10894422" cy="1489167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Демонстрационный экзамен в Санкт-Петербурге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9897" y="1645920"/>
            <a:ext cx="8464106" cy="505532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В 2018 году в Санкт-Петербурге была организована </a:t>
            </a:r>
            <a:r>
              <a:rPr lang="ru-RU" dirty="0">
                <a:solidFill>
                  <a:schemeClr val="tx1"/>
                </a:solidFill>
              </a:rPr>
              <a:t>подготовка к проведению демонстрационных экзаменов по 11 </a:t>
            </a:r>
            <a:r>
              <a:rPr lang="ru-RU" dirty="0" smtClean="0">
                <a:solidFill>
                  <a:schemeClr val="tx1"/>
                </a:solidFill>
              </a:rPr>
              <a:t>компетенциям, </a:t>
            </a:r>
            <a:r>
              <a:rPr lang="ru-RU" dirty="0">
                <a:solidFill>
                  <a:schemeClr val="tx1"/>
                </a:solidFill>
              </a:rPr>
              <a:t>в которых приняли  участие 267 выпускников </a:t>
            </a:r>
            <a:r>
              <a:rPr lang="ru-RU" dirty="0" smtClean="0">
                <a:solidFill>
                  <a:schemeClr val="tx1"/>
                </a:solidFill>
              </a:rPr>
              <a:t>ПОУ</a:t>
            </a:r>
            <a:r>
              <a:rPr lang="ru-RU" dirty="0">
                <a:solidFill>
                  <a:schemeClr val="tx1"/>
                </a:solidFill>
              </a:rPr>
              <a:t>: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1.Ремонт </a:t>
            </a:r>
            <a:r>
              <a:rPr lang="ru-RU" dirty="0">
                <a:solidFill>
                  <a:schemeClr val="tx1"/>
                </a:solidFill>
              </a:rPr>
              <a:t>и обслуживание легковых </a:t>
            </a:r>
            <a:r>
              <a:rPr lang="ru-RU" dirty="0" smtClean="0">
                <a:solidFill>
                  <a:schemeClr val="tx1"/>
                </a:solidFill>
              </a:rPr>
              <a:t>автомобилей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2.Парикмахерское искусство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3.Столярное дело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4.Малярные </a:t>
            </a:r>
            <a:r>
              <a:rPr lang="ru-RU" dirty="0">
                <a:solidFill>
                  <a:schemeClr val="tx1"/>
                </a:solidFill>
              </a:rPr>
              <a:t>и декоративные </a:t>
            </a:r>
            <a:r>
              <a:rPr lang="ru-RU" dirty="0" smtClean="0">
                <a:solidFill>
                  <a:schemeClr val="tx1"/>
                </a:solidFill>
              </a:rPr>
              <a:t>работы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5.Программные </a:t>
            </a:r>
            <a:r>
              <a:rPr lang="ru-RU" dirty="0">
                <a:solidFill>
                  <a:schemeClr val="tx1"/>
                </a:solidFill>
              </a:rPr>
              <a:t>решения </a:t>
            </a:r>
            <a:r>
              <a:rPr lang="ru-RU" dirty="0" smtClean="0">
                <a:solidFill>
                  <a:schemeClr val="tx1"/>
                </a:solidFill>
              </a:rPr>
              <a:t>для бизнеса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6.Электроника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7. Электромонтаж – экзамен в рамках ФГОС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8. </a:t>
            </a:r>
            <a:r>
              <a:rPr lang="ru-RU" dirty="0">
                <a:solidFill>
                  <a:schemeClr val="tx1"/>
                </a:solidFill>
              </a:rPr>
              <a:t>Поварское </a:t>
            </a:r>
            <a:r>
              <a:rPr lang="ru-RU" dirty="0" smtClean="0">
                <a:solidFill>
                  <a:schemeClr val="tx1"/>
                </a:solidFill>
              </a:rPr>
              <a:t>дело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9. </a:t>
            </a:r>
            <a:r>
              <a:rPr lang="ru-RU" dirty="0">
                <a:solidFill>
                  <a:schemeClr val="tx1"/>
                </a:solidFill>
              </a:rPr>
              <a:t>Администрирование </a:t>
            </a:r>
            <a:r>
              <a:rPr lang="ru-RU" dirty="0" smtClean="0">
                <a:solidFill>
                  <a:schemeClr val="tx1"/>
                </a:solidFill>
              </a:rPr>
              <a:t>отеля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10.Туризм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11.Мехатроника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/>
          </a:blip>
          <a:srcRect r="20005"/>
          <a:stretch>
            <a:fillRect/>
          </a:stretch>
        </p:blipFill>
        <p:spPr>
          <a:xfrm>
            <a:off x="8634548" y="4441371"/>
            <a:ext cx="3135085" cy="2129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29" y="143691"/>
            <a:ext cx="567397" cy="58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99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03460" y="1158239"/>
            <a:ext cx="9903580" cy="5934891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В 2019 году в Санкт-Петербурге </a:t>
            </a:r>
            <a:r>
              <a:rPr lang="ru-RU" sz="2400" dirty="0">
                <a:solidFill>
                  <a:schemeClr val="tx1"/>
                </a:solidFill>
              </a:rPr>
              <a:t>центрами проведения демонстрационного экзамена в </a:t>
            </a:r>
            <a:r>
              <a:rPr lang="ru-RU" sz="2400" dirty="0" smtClean="0">
                <a:solidFill>
                  <a:schemeClr val="tx1"/>
                </a:solidFill>
              </a:rPr>
              <a:t>объявлены </a:t>
            </a:r>
            <a:r>
              <a:rPr lang="ru-RU" sz="2400" dirty="0">
                <a:solidFill>
                  <a:schemeClr val="tx1"/>
                </a:solidFill>
              </a:rPr>
              <a:t>15 ПОУ Санкт-Петербурга, находящиеся в ведении Комитета по образованию, Комитета по науке и высшей школе и федерального ВУЗа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Демонстрационный экзамен прошел </a:t>
            </a:r>
            <a:r>
              <a:rPr lang="ru-RU" sz="2400" dirty="0">
                <a:solidFill>
                  <a:schemeClr val="tx1"/>
                </a:solidFill>
              </a:rPr>
              <a:t>по 17 компетенциям (Туризм, Администрирование отеля, </a:t>
            </a:r>
            <a:r>
              <a:rPr lang="ru-RU" sz="2400" dirty="0" err="1">
                <a:solidFill>
                  <a:schemeClr val="tx1"/>
                </a:solidFill>
              </a:rPr>
              <a:t>Мехатроника</a:t>
            </a:r>
            <a:r>
              <a:rPr lang="ru-RU" sz="2400" dirty="0">
                <a:solidFill>
                  <a:schemeClr val="tx1"/>
                </a:solidFill>
              </a:rPr>
              <a:t>, Мобильная робототехника, Программные решения для бизнеса, Сетевое и системное администрирование, Производство мебели, Медицинский и социальный уход, Прикладная эстетика, Парикмахерское искусство, Флористика, Ремонт и обслуживание легковых автомобилей, Поварское дело, Веб-дизайн и разработка, Ландшафтный дизайн, Медицинская оптика, Электроника), в которых приняли участие 381 выпускник ПОУ.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34" y="124496"/>
            <a:ext cx="786452" cy="8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52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10439157" cy="6117771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>Организована подготовка </a:t>
            </a:r>
            <a:r>
              <a:rPr lang="ru-RU" sz="3100" dirty="0">
                <a:solidFill>
                  <a:schemeClr val="tx1"/>
                </a:solidFill>
              </a:rPr>
              <a:t>к проведению демонстрационных экзаменов в составе государственной итоговой аттестации</a:t>
            </a:r>
            <a:r>
              <a:rPr lang="ru-RU" sz="3100" b="1" dirty="0">
                <a:solidFill>
                  <a:schemeClr val="tx1"/>
                </a:solidFill>
              </a:rPr>
              <a:t> </a:t>
            </a:r>
            <a:r>
              <a:rPr lang="ru-RU" sz="3100" dirty="0">
                <a:solidFill>
                  <a:schemeClr val="tx1"/>
                </a:solidFill>
              </a:rPr>
              <a:t>по 6 компетенциям (Ремонт и обслуживание легковых автомобилей, Кондитерское дело, Электромонтаж, Облицовка плиткой, Поварское дело, Технология </a:t>
            </a:r>
            <a:r>
              <a:rPr lang="ru-RU" sz="3100" dirty="0" smtClean="0">
                <a:solidFill>
                  <a:schemeClr val="tx1"/>
                </a:solidFill>
              </a:rPr>
              <a:t>моды).</a:t>
            </a:r>
            <a:r>
              <a:rPr lang="ru-RU" sz="3100" dirty="0">
                <a:solidFill>
                  <a:schemeClr val="tx1"/>
                </a:solidFill>
              </a:rPr>
              <a:t/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>В демонстрационном экзамене в составе государственной итоговой аттестации по стандартам </a:t>
            </a:r>
            <a:r>
              <a:rPr lang="ru-RU" sz="3100" dirty="0" err="1">
                <a:solidFill>
                  <a:schemeClr val="tx1"/>
                </a:solidFill>
              </a:rPr>
              <a:t>Ворлдскиллс</a:t>
            </a:r>
            <a:r>
              <a:rPr lang="ru-RU" sz="3100" dirty="0">
                <a:solidFill>
                  <a:schemeClr val="tx1"/>
                </a:solidFill>
              </a:rPr>
              <a:t> России в Санкт-Петербурге в учебном году 2018-2019 приняло участие 218 студентов из 7 образовательных учреждений.  </a:t>
            </a: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3100" dirty="0" smtClean="0">
                <a:solidFill>
                  <a:schemeClr val="tx1"/>
                </a:solidFill>
              </a:rPr>
              <a:t>После сдачи демонстрационного экзамена каждый участник получает </a:t>
            </a:r>
            <a:r>
              <a:rPr lang="en-US" sz="3100" dirty="0" smtClean="0">
                <a:solidFill>
                  <a:schemeClr val="tx1"/>
                </a:solidFill>
              </a:rPr>
              <a:t>Skills Passport</a:t>
            </a:r>
            <a:r>
              <a:rPr lang="ru-RU" sz="3100" dirty="0" smtClean="0">
                <a:solidFill>
                  <a:schemeClr val="tx1"/>
                </a:solidFill>
              </a:rPr>
              <a:t>.</a:t>
            </a:r>
            <a:endParaRPr lang="ru-RU" sz="31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07" y="0"/>
            <a:ext cx="591104" cy="60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33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9714" y="609600"/>
            <a:ext cx="8294288" cy="10363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Паспорт компетенции (</a:t>
            </a:r>
            <a:r>
              <a:rPr lang="en-US" b="1" dirty="0" smtClean="0">
                <a:solidFill>
                  <a:schemeClr val="tx1"/>
                </a:solidFill>
              </a:rPr>
              <a:t>Skills Passport)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0423" y="1520508"/>
            <a:ext cx="7577738" cy="39658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9863" y="2521132"/>
            <a:ext cx="3148147" cy="4206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197" y="18868"/>
            <a:ext cx="658737" cy="69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605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7333" y="609599"/>
            <a:ext cx="9851329" cy="5229497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 2020 году планируется проведения Демонстрационного экзамена по стандартам </a:t>
            </a:r>
            <a:r>
              <a:rPr lang="en-US" sz="2800" dirty="0" smtClean="0">
                <a:solidFill>
                  <a:schemeClr val="tx1"/>
                </a:solidFill>
              </a:rPr>
              <a:t>WSR</a:t>
            </a:r>
            <a:r>
              <a:rPr lang="ru-RU" sz="2800" dirty="0" smtClean="0">
                <a:solidFill>
                  <a:schemeClr val="tx1"/>
                </a:solidFill>
              </a:rPr>
              <a:t> по 21 компетенции в рамках промежуточной аттестации.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В рамках государственной итоговой аттестации планируется Демонстрационный экзамен по 23 компетенциям.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02" y="137560"/>
            <a:ext cx="786452" cy="835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531" y="4362994"/>
            <a:ext cx="4389120" cy="228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10137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</TotalTime>
  <Words>265</Words>
  <Application>Microsoft Office PowerPoint</Application>
  <PresentationFormat>Широкоэкранный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Демонстрационный экзамен по стандартам Ворлдскиллс Россия в Санкт-Петербурге</vt:lpstr>
      <vt:lpstr>О демонстрационном экзамене по стандартам Ворлдскиллс Россия</vt:lpstr>
      <vt:lpstr>Демонстрационный экзамен</vt:lpstr>
      <vt:lpstr>Основные требования к проведению Демонстрационного экзамена по стандартам Ворлдскиллс Россия</vt:lpstr>
      <vt:lpstr>Демонстрационный экзамен в Санкт-Петербурге</vt:lpstr>
      <vt:lpstr>В 2019 году в Санкт-Петербурге центрами проведения демонстрационного экзамена в объявлены 15 ПОУ Санкт-Петербурга, находящиеся в ведении Комитета по образованию, Комитета по науке и высшей школе и федерального ВУЗа. Демонстрационный экзамен прошел по 17 компетенциям (Туризм, Администрирование отеля, Мехатроника, Мобильная робототехника, Программные решения для бизнеса, Сетевое и системное администрирование, Производство мебели, Медицинский и социальный уход, Прикладная эстетика, Парикмахерское искусство, Флористика, Ремонт и обслуживание легковых автомобилей, Поварское дело, Веб-дизайн и разработка, Ландшафтный дизайн, Медицинская оптика, Электроника), в которых приняли участие 381 выпускник ПОУ.</vt:lpstr>
      <vt:lpstr>Организована подготовка к проведению демонстрационных экзаменов в составе государственной итоговой аттестации по 6 компетенциям (Ремонт и обслуживание легковых автомобилей, Кондитерское дело, Электромонтаж, Облицовка плиткой, Поварское дело, Технология моды). В демонстрационном экзамене в составе государственной итоговой аттестации по стандартам Ворлдскиллс России в Санкт-Петербурге в учебном году 2018-2019 приняло участие 218 студентов из 7 образовательных учреждений.    После сдачи демонстрационного экзамена каждый участник получает Skills Passport.</vt:lpstr>
      <vt:lpstr>Паспорт компетенции (Skills Passport)</vt:lpstr>
      <vt:lpstr> В 2020 году планируется проведения Демонстрационного экзамена по стандартам WSR по 21 компетенции в рамках промежуточной аттестации. В рамках государственной итоговой аттестации планируется Демонстрационный экзамен по 23 компетенциям.</vt:lpstr>
      <vt:lpstr>  БЛАГОДАРЮ  ЗА  ВНИМАНИЕ!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Демонстрационный экзамен по стандартам Ворлдскиллс Россия в Санкт-Петербурге</dc:title>
  <dc:creator>Анастасия</dc:creator>
  <cp:lastModifiedBy>Анастасия</cp:lastModifiedBy>
  <cp:revision>14</cp:revision>
  <dcterms:created xsi:type="dcterms:W3CDTF">2019-11-26T12:15:19Z</dcterms:created>
  <dcterms:modified xsi:type="dcterms:W3CDTF">2019-12-16T08:45:22Z</dcterms:modified>
</cp:coreProperties>
</file>