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6" r:id="rId4"/>
    <p:sldId id="258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4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floksmix.ucoz.ru/chto_takoe_l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l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716016" y="332656"/>
            <a:ext cx="4086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Кто и летом, и зимой</a:t>
            </a:r>
          </a:p>
          <a:p>
            <a:pPr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 колкой шубке смоляной?</a:t>
            </a:r>
          </a:p>
          <a:p>
            <a:pPr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 дождь осенний и в капель</a:t>
            </a:r>
          </a:p>
          <a:p>
            <a:pPr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Не снимает шубку... </a:t>
            </a:r>
          </a:p>
        </p:txBody>
      </p:sp>
      <p:pic>
        <p:nvPicPr>
          <p:cNvPr id="21506" name="Picture 2" descr="https://www.botanichka.ru/wp-content/uploads/2010/09/Norway-Spruc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4104456" cy="5472608"/>
          </a:xfrm>
          <a:prstGeom prst="rect">
            <a:avLst/>
          </a:prstGeom>
          <a:noFill/>
        </p:spPr>
      </p:pic>
      <p:pic>
        <p:nvPicPr>
          <p:cNvPr id="21511" name="Picture 7" descr="Семена служат кормом лесным птицам (дятел, клёст) 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764344"/>
            <a:ext cx="4290161" cy="2397443"/>
          </a:xfrm>
          <a:prstGeom prst="rect">
            <a:avLst/>
          </a:prstGeom>
          <a:noFill/>
        </p:spPr>
      </p:pic>
      <p:pic>
        <p:nvPicPr>
          <p:cNvPr id="21512" name="Picture 8" descr=" и грызунам (мышь, белка). 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4293096"/>
            <a:ext cx="3947191" cy="2396930"/>
          </a:xfrm>
          <a:prstGeom prst="rect">
            <a:avLst/>
          </a:prstGeom>
          <a:noFill/>
        </p:spPr>
      </p:pic>
      <p:pic>
        <p:nvPicPr>
          <p:cNvPr id="21508" name="Picture 4" descr="Такую елочку из-за цвета хвоинок называют «голубой». 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7000" y="-4999038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l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6626" name="Picture 2" descr="https://image.fhserv.ru/hunting/2015-07-ed10e2a4dcd9bff834de23d679a79e30__rsu-1000-800.jpg?hash=0f0975e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3672408" cy="4642398"/>
          </a:xfrm>
          <a:prstGeom prst="rect">
            <a:avLst/>
          </a:prstGeom>
          <a:noFill/>
        </p:spPr>
      </p:pic>
      <p:pic>
        <p:nvPicPr>
          <p:cNvPr id="26628" name="Picture 4" descr="https://avatars.mds.yandex.net/get-pdb/963327/874cd1af-e3fd-4aa5-8d22-eeb0decee0a7/s1200?webp=false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260648"/>
            <a:ext cx="4464496" cy="2961449"/>
          </a:xfrm>
          <a:prstGeom prst="rect">
            <a:avLst/>
          </a:prstGeom>
          <a:noFill/>
        </p:spPr>
      </p:pic>
      <p:pic>
        <p:nvPicPr>
          <p:cNvPr id="26630" name="Picture 6" descr="http://s4.fotokto.ru/photo/full/291/291423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1" y="3501007"/>
            <a:ext cx="4536505" cy="302433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7504" y="5157192"/>
            <a:ext cx="40324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000" b="1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 девчонки, и мальчишки,</a:t>
            </a:r>
          </a:p>
          <a:p>
            <a:pPr fontAlgn="base"/>
            <a:r>
              <a:rPr lang="ru-RU" sz="2000" b="1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Все иметь хотели б шишки –</a:t>
            </a:r>
          </a:p>
          <a:p>
            <a:pPr fontAlgn="base"/>
            <a:r>
              <a:rPr lang="ru-RU" sz="2000" b="1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На орешки очень щедр,</a:t>
            </a:r>
          </a:p>
          <a:p>
            <a:pPr fontAlgn="base"/>
            <a:r>
              <a:rPr lang="ru-RU" sz="2000" b="1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Богатырь – сибирский …</a:t>
            </a: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l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5602" name="Picture 2" descr="http://p.phgk.ru/b/b/5271/7936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4561294" cy="4968552"/>
          </a:xfrm>
          <a:prstGeom prst="rect">
            <a:avLst/>
          </a:prstGeom>
          <a:noFill/>
        </p:spPr>
      </p:pic>
      <p:pic>
        <p:nvPicPr>
          <p:cNvPr id="25604" name="Picture 4" descr="https://cdn.pixabay.com/photo/2018/03/01/07/02/nature-3189887_128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88640"/>
            <a:ext cx="3998005" cy="266429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5301208"/>
            <a:ext cx="33843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000" b="1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Хоть колюча, а не Елка,</a:t>
            </a:r>
          </a:p>
          <a:p>
            <a:pPr fontAlgn="base"/>
            <a:r>
              <a:rPr lang="ru-RU" sz="2000" b="1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Подлинней ее иголка,</a:t>
            </a:r>
          </a:p>
          <a:p>
            <a:pPr fontAlgn="base"/>
            <a:r>
              <a:rPr lang="ru-RU" sz="2000" b="1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 кора тонка, красна,</a:t>
            </a:r>
          </a:p>
          <a:p>
            <a:pPr fontAlgn="base"/>
            <a:r>
              <a:rPr lang="ru-RU" sz="2000" b="1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Та красавица ... </a:t>
            </a:r>
          </a:p>
        </p:txBody>
      </p:sp>
      <p:pic>
        <p:nvPicPr>
          <p:cNvPr id="25606" name="Picture 6" descr="https://cdn.pixabay.com/photo/2017/08/24/21/11/tree-2678364_128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501008"/>
            <a:ext cx="4067944" cy="3050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l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78" name="Picture 2" descr="http://komotoz.ru/photo/priroda/photos/zima/zima_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0688"/>
            <a:ext cx="9173209" cy="5733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l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7650" name="Picture 2" descr="http://text-image.ru/_pu/0/387256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76672"/>
            <a:ext cx="8432742" cy="58326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l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95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https://ds03.infourok.ru/uploads/ex/0255/00051eec-0f5b4d6f/img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332655"/>
            <a:ext cx="6336704" cy="60975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c.pxhere.com/photos/d4/5e/travel_autumn_trees_black_fall_leaves_forest_germany-236799.jpg!d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www.nastol.com.ua/download.php?img=201712/1024x768/nastol.com.ua-26085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l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https://c.pxhere.com/photos/a1/11/tree_foliage_autumn_nature_park_october_then_dry_leaves-1060450.jpg!d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3429000"/>
            <a:ext cx="5688632" cy="3199856"/>
          </a:xfrm>
          <a:prstGeom prst="rect">
            <a:avLst/>
          </a:prstGeom>
          <a:noFill/>
        </p:spPr>
      </p:pic>
      <p:pic>
        <p:nvPicPr>
          <p:cNvPr id="2052" name="Picture 4" descr="https://c.pxhere.com/photos/df/81/trees_summer_sky_nature_forest-1278382.jpg!d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4572000" cy="3048000"/>
          </a:xfrm>
          <a:prstGeom prst="rect">
            <a:avLst/>
          </a:prstGeom>
          <a:noFill/>
        </p:spPr>
      </p:pic>
      <p:pic>
        <p:nvPicPr>
          <p:cNvPr id="2056" name="Picture 8" descr="https://c.pxhere.com/photos/4e/7b/glade_autumn_forest_leaves_autumn_emerge_fall_foliage_colors_of_autumn_fall_leaves-1016478.jpg!d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2996" y="260648"/>
            <a:ext cx="4431004" cy="3024336"/>
          </a:xfrm>
          <a:prstGeom prst="rect">
            <a:avLst/>
          </a:prstGeom>
          <a:noFill/>
        </p:spPr>
      </p:pic>
      <p:pic>
        <p:nvPicPr>
          <p:cNvPr id="2058" name="Picture 10" descr="https://www.pravmir.ru/wp-content/uploads/pravmir-images/elka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80312" y="4797152"/>
            <a:ext cx="1656184" cy="1656185"/>
          </a:xfrm>
          <a:prstGeom prst="rect">
            <a:avLst/>
          </a:prstGeom>
          <a:noFill/>
        </p:spPr>
      </p:pic>
      <p:pic>
        <p:nvPicPr>
          <p:cNvPr id="2062" name="Picture 14" descr="http://www.playcast.ru/uploads/2016/06/10/18953141.gif"/>
          <p:cNvPicPr>
            <a:picLocks noChangeAspect="1" noChangeArrowheads="1" noCrop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4509120"/>
            <a:ext cx="2016224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l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4" name="Picture 4" descr="http://ivpitomnik.ru/CartFiles/images/photo/photo-39-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188640"/>
            <a:ext cx="2908088" cy="3456384"/>
          </a:xfrm>
          <a:prstGeom prst="rect">
            <a:avLst/>
          </a:prstGeom>
          <a:noFill/>
        </p:spPr>
      </p:pic>
      <p:pic>
        <p:nvPicPr>
          <p:cNvPr id="20486" name="Picture 6" descr="http://plodogorod.com/wp-content/uploads/2017/12/Bereza-povislaya-Youngii-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620688"/>
            <a:ext cx="4680520" cy="4968552"/>
          </a:xfrm>
          <a:prstGeom prst="rect">
            <a:avLst/>
          </a:prstGeom>
          <a:noFill/>
        </p:spPr>
      </p:pic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5004048" y="3848853"/>
            <a:ext cx="381642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Клейкие почки,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Зеленые листочки,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 белой корой,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Стоит над горой.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l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9512" y="5085184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Ой, в июне снегопад! Хлопья белые летят! С веточек они слетают, Но на солнышке не тают. Это вовсе не снежок. Ты узнал его, дружок?</a:t>
            </a:r>
          </a:p>
        </p:txBody>
      </p:sp>
      <p:pic>
        <p:nvPicPr>
          <p:cNvPr id="19460" name="Picture 4" descr="http://xn--e1aaqjt5d.xn--p1ai/upload/000/u1/ff/52/topol-photo-bigger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0"/>
            <a:ext cx="3224238" cy="2160240"/>
          </a:xfrm>
          <a:prstGeom prst="rect">
            <a:avLst/>
          </a:prstGeom>
          <a:noFill/>
        </p:spPr>
      </p:pic>
      <p:pic>
        <p:nvPicPr>
          <p:cNvPr id="19458" name="Picture 2" descr="https://www.uzhniy.ru/upload/resize_cache/iblock/64d/600_700_1821712164bebe8964a3cb4f91f48bb72/Populus-alb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011874" cy="4680520"/>
          </a:xfrm>
          <a:prstGeom prst="rect">
            <a:avLst/>
          </a:prstGeom>
          <a:noFill/>
        </p:spPr>
      </p:pic>
      <p:pic>
        <p:nvPicPr>
          <p:cNvPr id="19462" name="Picture 6" descr="https://tdnu.ru/wp-content/uploads/2018/06/poplar-2398915_960_72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5648" y="2060848"/>
            <a:ext cx="3168352" cy="2112235"/>
          </a:xfrm>
          <a:prstGeom prst="rect">
            <a:avLst/>
          </a:prstGeom>
          <a:noFill/>
        </p:spPr>
      </p:pic>
      <p:pic>
        <p:nvPicPr>
          <p:cNvPr id="19464" name="Picture 8" descr="https://cs6.pikabu.ru/post_img/2017/06/24/10/og_og_14983201032210423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4293096"/>
            <a:ext cx="4265441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l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51520" y="5013176"/>
            <a:ext cx="381642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Прилетает в гости к ней,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Стайка алых снегирей,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 ветвям они снуют,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Красные ягодки клюют.</a:t>
            </a:r>
          </a:p>
        </p:txBody>
      </p:sp>
      <p:pic>
        <p:nvPicPr>
          <p:cNvPr id="4" name="Picture 5" descr="90067370_217941_287428464697406_435282405_n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5638800" cy="423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4" descr="92810277_dbkautumnairleaf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341533">
            <a:off x="5764810" y="3409243"/>
            <a:ext cx="3599334" cy="323445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868144" y="620688"/>
            <a:ext cx="30598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 мае грелась, зеленела,</a:t>
            </a:r>
          </a:p>
          <a:p>
            <a:pPr algn="ctr"/>
            <a:r>
              <a:rPr lang="ru-RU" sz="2000" b="1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Гроздья осенью надела.</a:t>
            </a:r>
          </a:p>
          <a:p>
            <a:pPr algn="ctr"/>
            <a:r>
              <a:rPr lang="ru-RU" sz="2000" b="1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 алых ягодках — горчинка.</a:t>
            </a:r>
          </a:p>
          <a:p>
            <a:pPr algn="ctr"/>
            <a:r>
              <a:rPr lang="ru-RU" sz="2000" b="1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Что за деревце?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l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4048" y="4509120"/>
            <a:ext cx="37261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000" b="1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Словно снежный шар бела,</a:t>
            </a:r>
          </a:p>
          <a:p>
            <a:pPr fontAlgn="base"/>
            <a:r>
              <a:rPr lang="ru-RU" sz="2000" b="1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 весне она цвела,</a:t>
            </a:r>
          </a:p>
          <a:p>
            <a:pPr fontAlgn="base"/>
            <a:r>
              <a:rPr lang="ru-RU" sz="2000" b="1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Чудный запах источала.</a:t>
            </a:r>
          </a:p>
          <a:p>
            <a:pPr fontAlgn="base"/>
            <a:r>
              <a:rPr lang="ru-RU" sz="2000" b="1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 когда пора настала,</a:t>
            </a:r>
          </a:p>
          <a:p>
            <a:pPr fontAlgn="base"/>
            <a:r>
              <a:rPr lang="ru-RU" sz="2000" b="1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Мигом сделалась она</a:t>
            </a:r>
          </a:p>
          <a:p>
            <a:pPr fontAlgn="base"/>
            <a:r>
              <a:rPr lang="ru-RU" sz="2000" b="1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Вся от ягоды черна.</a:t>
            </a:r>
          </a:p>
        </p:txBody>
      </p:sp>
      <p:pic>
        <p:nvPicPr>
          <p:cNvPr id="23554" name="Picture 2" descr="http://tonnasamogona.ru/wp-content/uploads/2016/01/cheremuha_8503b7f5524d0a90353d9a8a3d082f6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645024"/>
            <a:ext cx="4128459" cy="3096344"/>
          </a:xfrm>
          <a:prstGeom prst="rect">
            <a:avLst/>
          </a:prstGeom>
          <a:noFill/>
        </p:spPr>
      </p:pic>
      <p:pic>
        <p:nvPicPr>
          <p:cNvPr id="23558" name="Picture 6" descr="https://avatars.mds.yandex.net/get-pdb/776003/07c7b3c9-7655-4f00-9a43-27d3c94dff54/s120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116632"/>
            <a:ext cx="5472608" cy="4056357"/>
          </a:xfrm>
          <a:prstGeom prst="rect">
            <a:avLst/>
          </a:prstGeom>
          <a:noFill/>
        </p:spPr>
      </p:pic>
      <p:pic>
        <p:nvPicPr>
          <p:cNvPr id="23560" name="Picture 8" descr="https://www.imperialgarden.ru/uploads/images/imagecache/catalog-list-items/cheremuha-obyknovennaya-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2593406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l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6" descr="0_1d29a_22c2fcb9_X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3000" y="152400"/>
            <a:ext cx="40386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9" descr="1285928007_1285618799_1220982999_aspen_leaves_eastern_sierra_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4495800" cy="3048000"/>
          </a:xfrm>
          <a:prstGeom prst="rect">
            <a:avLst/>
          </a:prstGeom>
          <a:noFill/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611560" y="3645024"/>
            <a:ext cx="334786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Зябнет осинка,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Дрожит на ветру,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Стынет на солнышке,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Мёрзнет в жару.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Дайте осинке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Пальто и ботинки –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Надо согреться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Бедной осинке.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200</Words>
  <Application>Microsoft Office PowerPoint</Application>
  <PresentationFormat>Экран (4:3)</PresentationFormat>
  <Paragraphs>39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MILA</cp:lastModifiedBy>
  <cp:revision>18</cp:revision>
  <dcterms:modified xsi:type="dcterms:W3CDTF">2019-12-16T01:43:08Z</dcterms:modified>
</cp:coreProperties>
</file>