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58" autoAdjust="0"/>
    <p:restoredTop sz="94660"/>
  </p:normalViewPr>
  <p:slideViewPr>
    <p:cSldViewPr>
      <p:cViewPr varScale="1">
        <p:scale>
          <a:sx n="103" d="100"/>
          <a:sy n="103" d="100"/>
        </p:scale>
        <p:origin x="-2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E7369D-F1DB-485B-A2C3-EE8DABDFD8F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06CBD80-FF10-499C-AE1A-4EECFE3FB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1357298"/>
            <a:ext cx="6286544" cy="507209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ДЕТСТВО, ОПАЛЁННОЕ ВОЙНОЙ</a:t>
            </a: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Arabic Typesetting" pitchFamily="66" charset="-78"/>
            </a:endParaRPr>
          </a:p>
          <a:p>
            <a:pPr algn="r"/>
            <a:endParaRPr lang="ru-RU" sz="1400" dirty="0">
              <a:solidFill>
                <a:schemeClr val="tx1"/>
              </a:solidFill>
              <a:latin typeface="Times New Roman" pitchFamily="18" charset="0"/>
              <a:cs typeface="Arabic Typesetting" pitchFamily="66" charset="-78"/>
            </a:endParaRPr>
          </a:p>
          <a:p>
            <a:pPr algn="r"/>
            <a:r>
              <a:rPr lang="ru-RU" sz="13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Пусть уличит истерзанное детство</a:t>
            </a:r>
            <a:br>
              <a:rPr lang="ru-RU" sz="13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3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Тех, кто войну готовит,- навсегда,</a:t>
            </a:r>
            <a:br>
              <a:rPr lang="ru-RU" sz="13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3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Чтоб некуда им больше было деться</a:t>
            </a:r>
            <a:br>
              <a:rPr lang="ru-RU" sz="13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3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 нашего грядущего суда.</a:t>
            </a:r>
          </a:p>
          <a:p>
            <a:pPr algn="r"/>
            <a:r>
              <a:rPr lang="ru-RU" sz="1400" b="1" i="1" u="sng" dirty="0" smtClean="0">
                <a:solidFill>
                  <a:srgbClr val="C00000"/>
                </a:solidFill>
                <a:latin typeface="Times New Roman" pitchFamily="18" charset="0"/>
                <a:cs typeface="Arabic Typesetting" pitchFamily="66" charset="-78"/>
              </a:rPr>
              <a:t>Ольга </a:t>
            </a:r>
            <a:r>
              <a:rPr lang="ru-RU" sz="1400" b="1" i="1" u="sng" dirty="0" err="1" smtClean="0">
                <a:solidFill>
                  <a:srgbClr val="C00000"/>
                </a:solidFill>
                <a:latin typeface="Times New Roman" pitchFamily="18" charset="0"/>
                <a:cs typeface="Arabic Typesetting" pitchFamily="66" charset="-78"/>
              </a:rPr>
              <a:t>Берггольц</a:t>
            </a:r>
            <a:endParaRPr lang="ru-RU" sz="1400" b="1" i="1" u="sng" dirty="0" smtClean="0">
              <a:solidFill>
                <a:srgbClr val="C00000"/>
              </a:solidFill>
              <a:latin typeface="Times New Roman" pitchFamily="18" charset="0"/>
              <a:cs typeface="Arabic Typesetting" pitchFamily="66" charset="-78"/>
            </a:endParaRPr>
          </a:p>
          <a:p>
            <a:pPr algn="r"/>
            <a:r>
              <a:rPr lang="ru-RU" sz="1400" b="1" i="1" u="sng" dirty="0" smtClean="0">
                <a:solidFill>
                  <a:srgbClr val="C00000"/>
                </a:solidFill>
                <a:latin typeface="Times New Roman" pitchFamily="18" charset="0"/>
                <a:cs typeface="Arabic Typesetting" pitchFamily="66" charset="-78"/>
              </a:rPr>
              <a:t> «Пусть голосуют дети»</a:t>
            </a:r>
          </a:p>
          <a:p>
            <a:pPr algn="r"/>
            <a:endParaRPr lang="ru-RU" sz="1400" dirty="0">
              <a:solidFill>
                <a:schemeClr val="tx1"/>
              </a:solidFill>
              <a:latin typeface="Times New Roman" pitchFamily="18" charset="0"/>
              <a:cs typeface="Arabic Typesetting" pitchFamily="66" charset="-78"/>
            </a:endParaRP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Arabic Typesetting" pitchFamily="66" charset="-78"/>
            </a:endParaRPr>
          </a:p>
          <a:p>
            <a:pPr algn="r"/>
            <a:endParaRPr lang="ru-RU" sz="1400" dirty="0">
              <a:solidFill>
                <a:schemeClr val="tx1"/>
              </a:solidFill>
              <a:latin typeface="Times New Roman" pitchFamily="18" charset="0"/>
              <a:cs typeface="Arabic Typesetting" pitchFamily="66" charset="-78"/>
            </a:endParaRP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Arabic Typesetting" pitchFamily="66" charset="-78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                                </a:t>
            </a:r>
          </a:p>
          <a:p>
            <a:pPr algn="r"/>
            <a:endParaRPr lang="ru-RU" sz="1400" dirty="0">
              <a:solidFill>
                <a:schemeClr val="tx1"/>
              </a:solidFill>
              <a:latin typeface="Times New Roman" pitchFamily="18" charset="0"/>
              <a:cs typeface="Arabic Typesetting" pitchFamily="66" charset="-78"/>
            </a:endParaRPr>
          </a:p>
          <a:p>
            <a:pPr algn="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Arabic Typesetting" pitchFamily="66" charset="-78"/>
            </a:endParaRP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                              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Автор работы: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у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читель русского языка и литературы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      Первой квалификационной категории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 МКОУ СОШ №7 с. Старомарьевка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Акинина Елена Викторовна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Arabic Typesetting" pitchFamily="66" charset="-7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3"/>
            <a:ext cx="7700962" cy="714380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</a:t>
            </a:r>
            <a:b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 №7» с. Старомарьевка </a:t>
            </a:r>
            <a:b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Грачевского муниципального района Ставропольского края  РФ 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img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5252867" cy="4652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dn12.img.sputnik.by/images/103524/09/1035240997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583893"/>
            <a:ext cx="8229600" cy="4452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Белоруссия,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Гомелевская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область, деревня Красный Берег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Мемориал «МЁРТВЫЙ КЛАСС»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mtdata.ru/u7/photoD634/20024657549-0/origina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23794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МЁРТВЫЙ КЛАСС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chitalnya.ru/upload/437/842966739088296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643050"/>
            <a:ext cx="642942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42852"/>
            <a:ext cx="764386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Проклятье тем, кто там, за океаном,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бомбовозом строит бомбовоз,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ждет невыплаканных детских слез,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детям мира вновь готовит раны.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Ольга </a:t>
            </a:r>
            <a:r>
              <a:rPr lang="ru-RU" sz="12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Берггольц</a:t>
            </a:r>
            <a:r>
              <a:rPr lang="ru-RU" sz="12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«Пусть голосуют дети»</a:t>
            </a:r>
            <a:endParaRPr kumimoji="0" lang="ru-RU" sz="12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357166"/>
            <a:ext cx="421484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Земля моя, скажи мне, что с тобой?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часто горе видела людское,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миллионы лет цвела для нас,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испытала ль ты хотя бы раз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Такой позор и варварство такое?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Муса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Джалиль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«Варварство»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chitalnya.ru/upload/259/56901578698307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428868"/>
            <a:ext cx="4762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Концлагерь для гражданского населения «Озаричи» в Белоруссии, 1944 г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500042"/>
            <a:ext cx="3714776" cy="619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Дети в советских партизанских отряд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4762500" cy="61436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4285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dirty="0"/>
              <a:t>Солдат,</a:t>
            </a:r>
            <a:br>
              <a:rPr lang="ru-RU" sz="1600" dirty="0"/>
            </a:br>
            <a:r>
              <a:rPr lang="ru-RU" sz="1600" dirty="0"/>
              <a:t>Приподнимаясь над постелью,</a:t>
            </a:r>
            <a:br>
              <a:rPr lang="ru-RU" sz="1600" dirty="0"/>
            </a:br>
            <a:r>
              <a:rPr lang="ru-RU" sz="1600" dirty="0"/>
              <a:t>В предсмертный час</a:t>
            </a:r>
            <a:br>
              <a:rPr lang="ru-RU" sz="1600" dirty="0"/>
            </a:br>
            <a:r>
              <a:rPr lang="ru-RU" sz="1600" dirty="0"/>
              <a:t>Для сына диктовал: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“Передаю тебе Родную землю,</a:t>
            </a:r>
            <a:br>
              <a:rPr lang="ru-RU" sz="1600" dirty="0"/>
            </a:br>
            <a:r>
              <a:rPr lang="ru-RU" sz="1600" dirty="0"/>
              <a:t>Которую я вновь отвоевал.</a:t>
            </a:r>
            <a:br>
              <a:rPr lang="ru-RU" sz="1600" dirty="0"/>
            </a:br>
            <a:r>
              <a:rPr lang="ru-RU" sz="1600" dirty="0"/>
              <a:t>Чтоб не посмел</a:t>
            </a:r>
            <a:br>
              <a:rPr lang="ru-RU" sz="1600" dirty="0"/>
            </a:br>
            <a:r>
              <a:rPr lang="ru-RU" sz="1600" dirty="0"/>
              <a:t>Никто её обидеть,</a:t>
            </a:r>
            <a:br>
              <a:rPr lang="ru-RU" sz="1600" dirty="0"/>
            </a:br>
            <a:r>
              <a:rPr lang="ru-RU" sz="1600" dirty="0"/>
              <a:t>Ты, продолжая славный путь отца,</a:t>
            </a:r>
            <a:br>
              <a:rPr lang="ru-RU" sz="1600" dirty="0"/>
            </a:br>
            <a:r>
              <a:rPr lang="ru-RU" sz="1600" dirty="0"/>
              <a:t>Расти большим,</a:t>
            </a:r>
            <a:br>
              <a:rPr lang="ru-RU" sz="1600" dirty="0"/>
            </a:br>
            <a:r>
              <a:rPr lang="ru-RU" sz="1600" dirty="0"/>
              <a:t>Чтоб всю её увидеть,</a:t>
            </a:r>
            <a:br>
              <a:rPr lang="ru-RU" sz="1600" dirty="0"/>
            </a:br>
            <a:r>
              <a:rPr lang="ru-RU" sz="1600" dirty="0"/>
              <a:t>Понять её душою до конца</a:t>
            </a:r>
            <a:r>
              <a:rPr lang="ru-RU" sz="1600" dirty="0" smtClean="0"/>
              <a:t>.</a:t>
            </a:r>
          </a:p>
          <a:p>
            <a:pPr algn="r"/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072066" y="3429000"/>
            <a:ext cx="4071934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в трудный час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Любого испытанья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верности в груди не погасил...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Писал в минуту ясного сознанья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полноте моих душевных сил”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6500826" y="4929198"/>
            <a:ext cx="2500330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Федорова «Завещание»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Александром Александровичем Верзины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7715304" cy="54097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142852"/>
            <a:ext cx="63579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войны боролись с фашизмом, не щадя себя и своей жизни, чтобы будущие поколения детей, никогда больше не услышали это страшное слово - ВОЙНА!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.terenga.ru/sites/default/files/img_991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3434000"/>
            <a:ext cx="4357718" cy="3143005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71472" y="0"/>
            <a:ext cx="97869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Люди!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Покуда сердца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стучатся, – помните!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Какою ценой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завоёвано счастье, – 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пожалуйста, помните!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5" name="Picture 5" descr="http://wwii.space/wp-content/uploads/2018/08/image213-3-e15337401845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14291"/>
            <a:ext cx="4439535" cy="3235010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14282" y="3000372"/>
            <a:ext cx="43577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Роберт Рождественский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Реквием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2" name="Picture 12" descr="вечный огонь к 9 мая.Росс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643314"/>
            <a:ext cx="439343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857232"/>
            <a:ext cx="5000628" cy="5000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 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Через века, через года,– 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тех, 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уже не придёт никогда, – 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плачьте! 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горле сдержите стоны, 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горькие стоны.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Памяти павших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достойны! </a:t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Вечно достойны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21508" name="Picture 4" descr="Картинки День Победы.: Новогодняя ноч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4370225" cy="5643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130</TotalTime>
  <Words>97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Муниципальное казённое общеобразовательное учреждение «Средняя общеобразовательная школа №7» с. Старомарьевка  Грачевского муниципального района Ставропольского края  РФ </vt:lpstr>
      <vt:lpstr> Белоруссия,  Гомелевская область, деревня Красный Берег   Мемориал «МЁРТВЫЙ КЛАСС»</vt:lpstr>
      <vt:lpstr>МЁРТВЫЙ КЛАСС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общеобразовательное учреждение «Средняя общеобразовательная школа №7» с. Старомарьевка  Грачевского муниципального района Ставропольского края  РФ</dc:title>
  <dc:creator>Пользователь</dc:creator>
  <cp:lastModifiedBy>Пользователь</cp:lastModifiedBy>
  <cp:revision>14</cp:revision>
  <dcterms:created xsi:type="dcterms:W3CDTF">2019-11-24T08:40:23Z</dcterms:created>
  <dcterms:modified xsi:type="dcterms:W3CDTF">2019-11-24T19:59:50Z</dcterms:modified>
</cp:coreProperties>
</file>