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5" r:id="rId4"/>
    <p:sldId id="259" r:id="rId5"/>
    <p:sldId id="260" r:id="rId6"/>
    <p:sldId id="261" r:id="rId7"/>
    <p:sldId id="262" r:id="rId8"/>
    <p:sldId id="263" r:id="rId9"/>
    <p:sldId id="264" r:id="rId10"/>
    <p:sldId id="266" r:id="rId11"/>
    <p:sldId id="270" r:id="rId12"/>
    <p:sldId id="271"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16" name="Номер слайда 15"/>
          <p:cNvSpPr>
            <a:spLocks noGrp="1"/>
          </p:cNvSpPr>
          <p:nvPr>
            <p:ph type="sldNum" sz="quarter" idx="11"/>
          </p:nvPr>
        </p:nvSpPr>
        <p:spPr/>
        <p:txBody>
          <a:bodyPr/>
          <a:lstStyle/>
          <a:p>
            <a:fld id="{12C648A2-E547-482D-A457-D7E1384830D4}"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648A2-E547-482D-A457-D7E1384830D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648A2-E547-482D-A457-D7E1384830D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D5A96FAE-540D-4AD1-9BA6-69AFCFB620EA}" type="datetimeFigureOut">
              <a:rPr lang="ru-RU" smtClean="0"/>
              <a:pPr/>
              <a:t>16.12.2019</a:t>
            </a:fld>
            <a:endParaRPr lang="ru-RU"/>
          </a:p>
        </p:txBody>
      </p:sp>
      <p:sp>
        <p:nvSpPr>
          <p:cNvPr id="15" name="Номер слайда 14"/>
          <p:cNvSpPr>
            <a:spLocks noGrp="1"/>
          </p:cNvSpPr>
          <p:nvPr>
            <p:ph type="sldNum" sz="quarter" idx="15"/>
          </p:nvPr>
        </p:nvSpPr>
        <p:spPr/>
        <p:txBody>
          <a:bodyPr/>
          <a:lstStyle>
            <a:lvl1pPr algn="ctr">
              <a:defRPr/>
            </a:lvl1pPr>
          </a:lstStyle>
          <a:p>
            <a:fld id="{12C648A2-E547-482D-A457-D7E1384830D4}"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C648A2-E547-482D-A457-D7E1384830D4}"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C648A2-E547-482D-A457-D7E1384830D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2C648A2-E547-482D-A457-D7E1384830D4}"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C648A2-E547-482D-A457-D7E1384830D4}"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C648A2-E547-482D-A457-D7E1384830D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D5A96FAE-540D-4AD1-9BA6-69AFCFB620EA}" type="datetimeFigureOut">
              <a:rPr lang="ru-RU" smtClean="0"/>
              <a:pPr/>
              <a:t>16.12.2019</a:t>
            </a:fld>
            <a:endParaRPr lang="ru-RU"/>
          </a:p>
        </p:txBody>
      </p:sp>
      <p:sp>
        <p:nvSpPr>
          <p:cNvPr id="9" name="Номер слайда 8"/>
          <p:cNvSpPr>
            <a:spLocks noGrp="1"/>
          </p:cNvSpPr>
          <p:nvPr>
            <p:ph type="sldNum" sz="quarter" idx="15"/>
          </p:nvPr>
        </p:nvSpPr>
        <p:spPr/>
        <p:txBody>
          <a:bodyPr/>
          <a:lstStyle/>
          <a:p>
            <a:fld id="{12C648A2-E547-482D-A457-D7E1384830D4}"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D5A96FAE-540D-4AD1-9BA6-69AFCFB620EA}" type="datetimeFigureOut">
              <a:rPr lang="ru-RU" smtClean="0"/>
              <a:pPr/>
              <a:t>16.12.2019</a:t>
            </a:fld>
            <a:endParaRPr lang="ru-RU"/>
          </a:p>
        </p:txBody>
      </p:sp>
      <p:sp>
        <p:nvSpPr>
          <p:cNvPr id="9" name="Номер слайда 8"/>
          <p:cNvSpPr>
            <a:spLocks noGrp="1"/>
          </p:cNvSpPr>
          <p:nvPr>
            <p:ph type="sldNum" sz="quarter" idx="11"/>
          </p:nvPr>
        </p:nvSpPr>
        <p:spPr/>
        <p:txBody>
          <a:bodyPr/>
          <a:lstStyle/>
          <a:p>
            <a:fld id="{12C648A2-E547-482D-A457-D7E1384830D4}"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5A96FAE-540D-4AD1-9BA6-69AFCFB620EA}" type="datetimeFigureOut">
              <a:rPr lang="ru-RU" smtClean="0"/>
              <a:pPr/>
              <a:t>16.12.2019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2C648A2-E547-482D-A457-D7E1384830D4}"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en-US" sz="2400" b="1" i="1" dirty="0" err="1" smtClean="0"/>
              <a:t>Solovyova</a:t>
            </a:r>
            <a:r>
              <a:rPr lang="en-US" sz="2400" b="1" i="1" dirty="0" smtClean="0"/>
              <a:t> </a:t>
            </a:r>
            <a:r>
              <a:rPr lang="en-US" sz="2400" b="1" i="1" dirty="0" err="1" smtClean="0"/>
              <a:t>Daria</a:t>
            </a:r>
            <a:endParaRPr lang="en-US" sz="2400" b="1" i="1" dirty="0"/>
          </a:p>
          <a:p>
            <a:r>
              <a:rPr lang="en-US" sz="2400" b="1" i="1" dirty="0" smtClean="0"/>
              <a:t>8V</a:t>
            </a:r>
            <a:endParaRPr lang="en-US" sz="2400" b="1" i="1" dirty="0"/>
          </a:p>
          <a:p>
            <a:r>
              <a:rPr lang="en-US" sz="2400" b="1" i="1" dirty="0" err="1"/>
              <a:t>Schulnummer</a:t>
            </a:r>
            <a:r>
              <a:rPr lang="en-US" sz="2400" b="1" i="1" dirty="0"/>
              <a:t> 143</a:t>
            </a:r>
            <a:endParaRPr lang="ru-RU" sz="2400" b="1" i="1" dirty="0"/>
          </a:p>
        </p:txBody>
      </p:sp>
      <p:sp>
        <p:nvSpPr>
          <p:cNvPr id="2" name="Заголовок 1"/>
          <p:cNvSpPr>
            <a:spLocks noGrp="1"/>
          </p:cNvSpPr>
          <p:nvPr>
            <p:ph type="ctrTitle"/>
          </p:nvPr>
        </p:nvSpPr>
        <p:spPr/>
        <p:txBody>
          <a:bodyPr/>
          <a:lstStyle/>
          <a:p>
            <a:r>
              <a:rPr lang="en-US" dirty="0">
                <a:effectLst/>
              </a:rPr>
              <a:t> </a:t>
            </a:r>
            <a:r>
              <a:rPr lang="en-US" sz="5400" b="1" i="1" dirty="0">
                <a:effectLst/>
              </a:rPr>
              <a:t>Die </a:t>
            </a:r>
            <a:r>
              <a:rPr lang="en-US" sz="5400" b="1" i="1" dirty="0" err="1">
                <a:effectLst/>
              </a:rPr>
              <a:t>Legende</a:t>
            </a:r>
            <a:r>
              <a:rPr lang="en-US" sz="5400" b="1" i="1" dirty="0">
                <a:effectLst/>
              </a:rPr>
              <a:t> von Lorelei</a:t>
            </a:r>
            <a:endParaRPr lang="ru-RU" sz="5400" b="1" dirty="0"/>
          </a:p>
        </p:txBody>
      </p:sp>
    </p:spTree>
    <p:extLst>
      <p:ext uri="{BB962C8B-B14F-4D97-AF65-F5344CB8AC3E}">
        <p14:creationId xmlns="" xmlns:p14="http://schemas.microsoft.com/office/powerpoint/2010/main" val="311512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a:xfrm>
            <a:off x="507841" y="1772816"/>
            <a:ext cx="4059936" cy="4104456"/>
          </a:xfrm>
        </p:spPr>
        <p:txBody>
          <a:bodyPr>
            <a:normAutofit/>
          </a:bodyPr>
          <a:lstStyle/>
          <a:p>
            <a:pPr marL="0" indent="0">
              <a:buNone/>
            </a:pPr>
            <a:r>
              <a:rPr lang="de-DE" sz="2800" b="1" i="1" dirty="0"/>
              <a:t>Heinrich Heine schrieb 1823-1824 eines seiner besten Gedichte "Lorelei". Das Gedicht wurde im Januar 1909 von Alexander Blok ins Russische übersetzt.</a:t>
            </a:r>
            <a:endParaRPr lang="ru-RU" sz="2800" b="1" i="1"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pic>
        <p:nvPicPr>
          <p:cNvPr id="6" name="Объект 5"/>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72000" y="764704"/>
            <a:ext cx="4032447" cy="5400600"/>
          </a:xfrm>
        </p:spPr>
      </p:pic>
    </p:spTree>
    <p:extLst>
      <p:ext uri="{BB962C8B-B14F-4D97-AF65-F5344CB8AC3E}">
        <p14:creationId xmlns="" xmlns:p14="http://schemas.microsoft.com/office/powerpoint/2010/main" val="731539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a:xfrm>
            <a:off x="507841" y="1772816"/>
            <a:ext cx="4059936" cy="4104456"/>
          </a:xfrm>
        </p:spPr>
        <p:txBody>
          <a:bodyPr>
            <a:normAutofit/>
          </a:bodyPr>
          <a:lstStyle/>
          <a:p>
            <a:pPr marL="0" indent="0">
              <a:buNone/>
            </a:pPr>
            <a:r>
              <a:rPr lang="de-DE" sz="2800" b="1" i="1" dirty="0"/>
              <a:t>Im Jahr 1801 schrieb Brentano Clemens ein Gedicht über die lebende Lorelei, die in Bacharach am Fuße des heutigen Felsens lebte.</a:t>
            </a:r>
            <a:endParaRPr lang="ru-RU" sz="2800" b="1" i="1"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pic>
        <p:nvPicPr>
          <p:cNvPr id="5" name="Объект 4"/>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87699" y="836712"/>
            <a:ext cx="3888432" cy="5328592"/>
          </a:xfrm>
        </p:spPr>
      </p:pic>
    </p:spTree>
    <p:extLst>
      <p:ext uri="{BB962C8B-B14F-4D97-AF65-F5344CB8AC3E}">
        <p14:creationId xmlns="" xmlns:p14="http://schemas.microsoft.com/office/powerpoint/2010/main" val="2356935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a:xfrm>
            <a:off x="507841" y="2492896"/>
            <a:ext cx="4059936" cy="3384376"/>
          </a:xfrm>
        </p:spPr>
        <p:txBody>
          <a:bodyPr>
            <a:normAutofit/>
          </a:bodyPr>
          <a:lstStyle/>
          <a:p>
            <a:pPr marL="0" indent="0">
              <a:buNone/>
            </a:pPr>
            <a:r>
              <a:rPr lang="de-DE" sz="2800" b="1" i="1" dirty="0"/>
              <a:t>Franz Liszt widmete Lorelei ein Klaviersolo.</a:t>
            </a:r>
            <a:endParaRPr lang="ru-RU" sz="2800" b="1" i="1"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pic>
        <p:nvPicPr>
          <p:cNvPr id="5" name="Объект 4"/>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427984" y="836712"/>
            <a:ext cx="4176464" cy="5328592"/>
          </a:xfrm>
        </p:spPr>
      </p:pic>
    </p:spTree>
    <p:extLst>
      <p:ext uri="{BB962C8B-B14F-4D97-AF65-F5344CB8AC3E}">
        <p14:creationId xmlns="" xmlns:p14="http://schemas.microsoft.com/office/powerpoint/2010/main" val="1438693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a:xfrm>
            <a:off x="457200" y="1844824"/>
            <a:ext cx="4059936" cy="4251176"/>
          </a:xfrm>
        </p:spPr>
        <p:txBody>
          <a:bodyPr>
            <a:normAutofit/>
          </a:bodyPr>
          <a:lstStyle/>
          <a:p>
            <a:pPr marL="0" indent="0">
              <a:buNone/>
            </a:pPr>
            <a:r>
              <a:rPr lang="de-DE" sz="2800" b="1" i="1" dirty="0"/>
              <a:t>Skulptur der Lorelei Am Fuße der Klippe, auf der die Legende nach Lorelei gern saß - ein Geschenk des Bildhauers </a:t>
            </a:r>
            <a:r>
              <a:rPr lang="ru-RU" sz="2800" b="1" i="1" dirty="0" smtClean="0"/>
              <a:t>                              </a:t>
            </a:r>
            <a:r>
              <a:rPr lang="de-DE" sz="2800" b="1" i="1" dirty="0" smtClean="0"/>
              <a:t>N</a:t>
            </a:r>
            <a:r>
              <a:rPr lang="de-DE" sz="2800" b="1" i="1" dirty="0"/>
              <a:t>. A. </a:t>
            </a:r>
            <a:r>
              <a:rPr lang="de-DE" sz="2800" b="1" i="1" dirty="0" err="1"/>
              <a:t>Yusupova</a:t>
            </a:r>
            <a:r>
              <a:rPr lang="de-DE" sz="2800" b="1" i="1" dirty="0"/>
              <a:t> (1983).</a:t>
            </a:r>
            <a:endParaRPr lang="ru-RU" sz="2800" b="1" i="1"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pic>
        <p:nvPicPr>
          <p:cNvPr id="6" name="Объект 5"/>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72000" y="692696"/>
            <a:ext cx="4032448" cy="5544616"/>
          </a:xfrm>
        </p:spPr>
      </p:pic>
    </p:spTree>
    <p:extLst>
      <p:ext uri="{BB962C8B-B14F-4D97-AF65-F5344CB8AC3E}">
        <p14:creationId xmlns="" xmlns:p14="http://schemas.microsoft.com/office/powerpoint/2010/main" val="4115802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a:xfrm>
            <a:off x="457200" y="548680"/>
            <a:ext cx="4059936" cy="5547320"/>
          </a:xfrm>
        </p:spPr>
        <p:txBody>
          <a:bodyPr>
            <a:normAutofit/>
          </a:bodyPr>
          <a:lstStyle/>
          <a:p>
            <a:pPr marL="0" indent="0">
              <a:buNone/>
            </a:pPr>
            <a:r>
              <a:rPr lang="de-DE" sz="2800" b="1" i="1" dirty="0"/>
              <a:t>Lorelei-Skulptur des italienischen Meisters Mariano </a:t>
            </a:r>
            <a:r>
              <a:rPr lang="de-DE" sz="2800" b="1" i="1" dirty="0" err="1" smtClean="0"/>
              <a:t>Pinton</a:t>
            </a:r>
            <a:r>
              <a:rPr lang="ru-RU" sz="2800" b="1" i="1" dirty="0" smtClean="0"/>
              <a:t>.</a:t>
            </a:r>
            <a:endParaRPr lang="ru-RU" sz="2800" b="1" i="1"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pic>
        <p:nvPicPr>
          <p:cNvPr id="6" name="Объект 5"/>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1115616" y="2348880"/>
            <a:ext cx="7231782" cy="3816424"/>
          </a:xfrm>
        </p:spPr>
      </p:pic>
    </p:spTree>
    <p:extLst>
      <p:ext uri="{BB962C8B-B14F-4D97-AF65-F5344CB8AC3E}">
        <p14:creationId xmlns="" xmlns:p14="http://schemas.microsoft.com/office/powerpoint/2010/main" val="2197081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dirty="0" smtClean="0">
                <a:effectLst/>
              </a:rPr>
              <a:t> </a:t>
            </a:r>
            <a:endParaRPr lang="ru-RU" dirty="0"/>
          </a:p>
        </p:txBody>
      </p:sp>
      <p:sp>
        <p:nvSpPr>
          <p:cNvPr id="3" name="Подзаголовок 2"/>
          <p:cNvSpPr>
            <a:spLocks noGrp="1"/>
          </p:cNvSpPr>
          <p:nvPr>
            <p:ph sz="half" idx="1"/>
          </p:nvPr>
        </p:nvSpPr>
        <p:spPr>
          <a:xfrm>
            <a:off x="467544" y="332656"/>
            <a:ext cx="4059936" cy="4572000"/>
          </a:xfrm>
        </p:spPr>
        <p:txBody>
          <a:bodyPr>
            <a:normAutofit/>
          </a:bodyPr>
          <a:lstStyle/>
          <a:p>
            <a:pPr marL="0" indent="0">
              <a:buNone/>
            </a:pPr>
            <a:r>
              <a:rPr lang="de-DE" sz="2800" b="1" i="1" dirty="0" smtClean="0"/>
              <a:t>Die </a:t>
            </a:r>
            <a:r>
              <a:rPr lang="de-DE" sz="2800" b="1" i="1" dirty="0"/>
              <a:t>deutsche Legende von Loreley wurde am Ufer des romantischsten Rheins geboren.</a:t>
            </a:r>
            <a:endParaRPr lang="ru-RU" sz="2800" b="1" i="1" dirty="0"/>
          </a:p>
        </p:txBody>
      </p:sp>
      <p:pic>
        <p:nvPicPr>
          <p:cNvPr id="6" name="Объект 5"/>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2483768" y="2132856"/>
            <a:ext cx="5976664" cy="4217640"/>
          </a:xfrm>
        </p:spPr>
      </p:pic>
    </p:spTree>
    <p:extLst>
      <p:ext uri="{BB962C8B-B14F-4D97-AF65-F5344CB8AC3E}">
        <p14:creationId xmlns="" xmlns:p14="http://schemas.microsoft.com/office/powerpoint/2010/main" val="1911534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de-DE" sz="5400" b="1" i="1" dirty="0">
                <a:effectLst>
                  <a:outerShdw blurRad="38100" dist="38100" dir="2700000" algn="tl">
                    <a:srgbClr val="000000">
                      <a:alpha val="43137"/>
                    </a:srgbClr>
                  </a:outerShdw>
                </a:effectLst>
              </a:rPr>
              <a:t>Die Legende</a:t>
            </a:r>
            <a:endParaRPr lang="ru-RU" sz="5400" b="1" i="1" dirty="0">
              <a:effectLst>
                <a:outerShdw blurRad="38100" dist="38100" dir="2700000" algn="tl">
                  <a:srgbClr val="000000">
                    <a:alpha val="43137"/>
                  </a:srgbClr>
                </a:outerShdw>
              </a:effectLst>
            </a:endParaRPr>
          </a:p>
        </p:txBody>
      </p:sp>
      <p:sp>
        <p:nvSpPr>
          <p:cNvPr id="3" name="Подзаголовок 2"/>
          <p:cNvSpPr>
            <a:spLocks noGrp="1"/>
          </p:cNvSpPr>
          <p:nvPr>
            <p:ph type="body" idx="1"/>
          </p:nvPr>
        </p:nvSpPr>
        <p:spPr/>
        <p:txBody>
          <a:bodyPr>
            <a:normAutofit/>
          </a:bodyPr>
          <a:lstStyle/>
          <a:p>
            <a:pPr marL="0" indent="0">
              <a:buNone/>
            </a:pPr>
            <a:r>
              <a:rPr lang="de-DE" sz="2800" dirty="0" smtClean="0"/>
              <a:t> </a:t>
            </a:r>
            <a:endParaRPr lang="ru-RU" sz="2800" dirty="0"/>
          </a:p>
        </p:txBody>
      </p:sp>
    </p:spTree>
    <p:extLst>
      <p:ext uri="{BB962C8B-B14F-4D97-AF65-F5344CB8AC3E}">
        <p14:creationId xmlns="" xmlns:p14="http://schemas.microsoft.com/office/powerpoint/2010/main" val="1202928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3" name="Подзаголовок 2"/>
          <p:cNvSpPr>
            <a:spLocks noGrp="1"/>
          </p:cNvSpPr>
          <p:nvPr>
            <p:ph sz="half" idx="1"/>
          </p:nvPr>
        </p:nvSpPr>
        <p:spPr/>
        <p:txBody>
          <a:bodyPr>
            <a:normAutofit/>
          </a:bodyPr>
          <a:lstStyle/>
          <a:p>
            <a:r>
              <a:rPr lang="de-DE" sz="2800" b="1" i="1" dirty="0"/>
              <a:t>Die Tochter eines armen Fischers, Lorelei, verliebte sich in einen edlen Ritter und lief mit ihm vom Haus seines Vaters zu seinem Schloss.</a:t>
            </a:r>
            <a:endParaRPr lang="ru-RU" sz="2800" b="1" i="1" dirty="0"/>
          </a:p>
        </p:txBody>
      </p:sp>
      <p:pic>
        <p:nvPicPr>
          <p:cNvPr id="5" name="Объект 4"/>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788024" y="692696"/>
            <a:ext cx="3744417" cy="5616624"/>
          </a:xfrm>
        </p:spPr>
      </p:pic>
    </p:spTree>
    <p:extLst>
      <p:ext uri="{BB962C8B-B14F-4D97-AF65-F5344CB8AC3E}">
        <p14:creationId xmlns="" xmlns:p14="http://schemas.microsoft.com/office/powerpoint/2010/main" val="2119728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3" name="Подзаголовок 2"/>
          <p:cNvSpPr>
            <a:spLocks noGrp="1"/>
          </p:cNvSpPr>
          <p:nvPr>
            <p:ph sz="half" idx="1"/>
          </p:nvPr>
        </p:nvSpPr>
        <p:spPr>
          <a:xfrm>
            <a:off x="323528" y="1628800"/>
            <a:ext cx="4059936" cy="4572000"/>
          </a:xfrm>
        </p:spPr>
        <p:txBody>
          <a:bodyPr>
            <a:normAutofit/>
          </a:bodyPr>
          <a:lstStyle/>
          <a:p>
            <a:pPr marL="0" indent="0">
              <a:buNone/>
            </a:pPr>
            <a:r>
              <a:rPr lang="de-DE" sz="2800" b="1" i="1" dirty="0"/>
              <a:t>Die Zeit ist vergangen. Ritter verlor das Interesse an der schönen Lorelei. Sie kehrte in ihr Heimatdorf zurück und begann zu leben wie zuvor, aber ihr Herz war gebrochen.</a:t>
            </a:r>
            <a:r>
              <a:rPr lang="en-US" sz="2800" b="1" i="1" dirty="0" smtClean="0"/>
              <a:t> </a:t>
            </a:r>
            <a:endParaRPr lang="ru-RU" sz="2800" b="1" i="1" dirty="0"/>
          </a:p>
        </p:txBody>
      </p:sp>
      <p:pic>
        <p:nvPicPr>
          <p:cNvPr id="7" name="Объект 6"/>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72000" y="764704"/>
            <a:ext cx="4032447" cy="5544615"/>
          </a:xfrm>
        </p:spPr>
      </p:pic>
    </p:spTree>
    <p:extLst>
      <p:ext uri="{BB962C8B-B14F-4D97-AF65-F5344CB8AC3E}">
        <p14:creationId xmlns="" xmlns:p14="http://schemas.microsoft.com/office/powerpoint/2010/main" val="2614617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3" name="Подзаголовок 2"/>
          <p:cNvSpPr>
            <a:spLocks noGrp="1"/>
          </p:cNvSpPr>
          <p:nvPr>
            <p:ph sz="half" idx="1"/>
          </p:nvPr>
        </p:nvSpPr>
        <p:spPr>
          <a:xfrm>
            <a:off x="323528" y="1628800"/>
            <a:ext cx="4059936" cy="4572000"/>
          </a:xfrm>
        </p:spPr>
        <p:txBody>
          <a:bodyPr>
            <a:normAutofit/>
          </a:bodyPr>
          <a:lstStyle/>
          <a:p>
            <a:pPr marL="0" indent="0">
              <a:buNone/>
            </a:pPr>
            <a:r>
              <a:rPr lang="de-DE" sz="2800" b="1" i="1" dirty="0"/>
              <a:t>Unglückliche Schönheit entschied sich dafür, ins Kloster zu gehen. Der Weg lag am Rheinufer. Lorelei kletterte auf eine hohe Klippe und sah einen Liebhaber in einem Boot schwimmen.</a:t>
            </a:r>
            <a:endParaRPr lang="ru-RU" sz="2800" b="1" i="1" dirty="0"/>
          </a:p>
        </p:txBody>
      </p:sp>
      <p:pic>
        <p:nvPicPr>
          <p:cNvPr id="5" name="Объект 4"/>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72000" y="836712"/>
            <a:ext cx="3816424" cy="5328592"/>
          </a:xfrm>
        </p:spPr>
      </p:pic>
    </p:spTree>
    <p:extLst>
      <p:ext uri="{BB962C8B-B14F-4D97-AF65-F5344CB8AC3E}">
        <p14:creationId xmlns="" xmlns:p14="http://schemas.microsoft.com/office/powerpoint/2010/main" val="566750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idx="1"/>
          </p:nvPr>
        </p:nvSpPr>
        <p:spPr/>
        <p:txBody>
          <a:bodyPr>
            <a:normAutofit/>
          </a:bodyPr>
          <a:lstStyle/>
          <a:p>
            <a:pPr marL="0" indent="0">
              <a:buNone/>
            </a:pPr>
            <a:r>
              <a:rPr lang="de-DE" sz="2800" b="1" i="1" dirty="0"/>
              <a:t>Lorelei streckte die Arme nach ihm aus und rief mit Namen. Der Ritter sah auf, dann drehte sich das Boot um und wurde zum Boden getragen. Lorelei warf sich mit einem kläglichen Schrei von einer Klippe in das Wasser des Rheins, folgte ihrem Geliebten und sank.</a:t>
            </a:r>
            <a:endParaRPr lang="ru-RU" sz="2800" b="1" i="1" dirty="0"/>
          </a:p>
        </p:txBody>
      </p:sp>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Tree>
    <p:extLst>
      <p:ext uri="{BB962C8B-B14F-4D97-AF65-F5344CB8AC3E}">
        <p14:creationId xmlns="" xmlns:p14="http://schemas.microsoft.com/office/powerpoint/2010/main" val="57617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effectLst/>
              </a:rPr>
              <a:t> </a:t>
            </a:r>
            <a:r>
              <a:rPr lang="en-US" i="1" dirty="0" smtClean="0">
                <a:effectLst/>
              </a:rPr>
              <a:t> </a:t>
            </a:r>
            <a:endParaRPr lang="ru-RU" dirty="0"/>
          </a:p>
        </p:txBody>
      </p:sp>
      <p:sp>
        <p:nvSpPr>
          <p:cNvPr id="4" name="Объект 3"/>
          <p:cNvSpPr>
            <a:spLocks noGrp="1"/>
          </p:cNvSpPr>
          <p:nvPr>
            <p:ph sz="half" idx="1"/>
          </p:nvPr>
        </p:nvSpPr>
        <p:spPr/>
        <p:txBody>
          <a:bodyPr>
            <a:normAutofit/>
          </a:bodyPr>
          <a:lstStyle/>
          <a:p>
            <a:pPr marL="0" indent="0">
              <a:buNone/>
            </a:pPr>
            <a:r>
              <a:rPr lang="de-DE" sz="2800" b="1" i="1" dirty="0"/>
              <a:t>Von da an, abends, bei Sonnenuntergang, tauchte der ätherische Schatten über dem Rhein auf.</a:t>
            </a:r>
            <a:endParaRPr lang="ru-RU" sz="2800" b="1" i="1" dirty="0"/>
          </a:p>
        </p:txBody>
      </p:sp>
      <p:pic>
        <p:nvPicPr>
          <p:cNvPr id="6" name="Объект 5"/>
          <p:cNvPicPr>
            <a:picLocks noGrp="1" noChangeAspect="1"/>
          </p:cNvPicPr>
          <p:nvPr>
            <p:ph sz="half" idx="2"/>
          </p:nvPr>
        </p:nvPicPr>
        <p:blipFill>
          <a:blip r:embed="rId2" cstate="screen">
            <a:extLst>
              <a:ext uri="{28A0092B-C50C-407E-A947-70E740481C1C}">
                <a14:useLocalDpi xmlns="" xmlns:a14="http://schemas.microsoft.com/office/drawing/2010/main" val="0"/>
              </a:ext>
            </a:extLst>
          </a:blip>
          <a:stretch>
            <a:fillRect/>
          </a:stretch>
        </p:blipFill>
        <p:spPr>
          <a:xfrm>
            <a:off x="4572000" y="764704"/>
            <a:ext cx="3816424" cy="5472608"/>
          </a:xfrm>
        </p:spPr>
      </p:pic>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spTree>
    <p:extLst>
      <p:ext uri="{BB962C8B-B14F-4D97-AF65-F5344CB8AC3E}">
        <p14:creationId xmlns="" xmlns:p14="http://schemas.microsoft.com/office/powerpoint/2010/main" val="69346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sz="5400" b="1" i="1" dirty="0" err="1">
                <a:effectLst>
                  <a:outerShdw blurRad="38100" dist="38100" dir="2700000" algn="tl">
                    <a:srgbClr val="000000">
                      <a:alpha val="43137"/>
                    </a:srgbClr>
                  </a:outerShdw>
                </a:effectLst>
              </a:rPr>
              <a:t>Kunstwerke</a:t>
            </a:r>
            <a:endParaRPr lang="ru-RU" sz="5400" b="1" i="1" dirty="0">
              <a:effectLst>
                <a:outerShdw blurRad="38100" dist="38100" dir="2700000" algn="tl">
                  <a:srgbClr val="000000">
                    <a:alpha val="43137"/>
                  </a:srgbClr>
                </a:outerShdw>
              </a:effectLst>
            </a:endParaRPr>
          </a:p>
        </p:txBody>
      </p:sp>
      <p:sp>
        <p:nvSpPr>
          <p:cNvPr id="4" name="Объект 3"/>
          <p:cNvSpPr>
            <a:spLocks noGrp="1"/>
          </p:cNvSpPr>
          <p:nvPr>
            <p:ph type="body" idx="1"/>
          </p:nvPr>
        </p:nvSpPr>
        <p:spPr/>
        <p:txBody>
          <a:bodyPr>
            <a:normAutofit/>
          </a:bodyPr>
          <a:lstStyle/>
          <a:p>
            <a:pPr marL="0" indent="0">
              <a:buNone/>
            </a:pPr>
            <a:r>
              <a:rPr lang="de-DE" sz="2800" dirty="0" smtClean="0"/>
              <a:t> </a:t>
            </a:r>
            <a:endParaRPr lang="ru-RU" sz="2800" dirty="0"/>
          </a:p>
        </p:txBody>
      </p:sp>
      <p:sp>
        <p:nvSpPr>
          <p:cNvPr id="7" name="Прямоугольник 6"/>
          <p:cNvSpPr/>
          <p:nvPr/>
        </p:nvSpPr>
        <p:spPr>
          <a:xfrm>
            <a:off x="2286000" y="2967335"/>
            <a:ext cx="4572000" cy="369332"/>
          </a:xfrm>
          <a:prstGeom prst="rect">
            <a:avLst/>
          </a:prstGeom>
        </p:spPr>
        <p:txBody>
          <a:bodyPr>
            <a:spAutoFit/>
          </a:bodyPr>
          <a:lstStyle/>
          <a:p>
            <a:r>
              <a:rPr lang="de-DE" dirty="0" smtClean="0"/>
              <a:t> </a:t>
            </a:r>
            <a:endParaRPr lang="ru-RU" dirty="0"/>
          </a:p>
        </p:txBody>
      </p:sp>
    </p:spTree>
    <p:extLst>
      <p:ext uri="{BB962C8B-B14F-4D97-AF65-F5344CB8AC3E}">
        <p14:creationId xmlns="" xmlns:p14="http://schemas.microsoft.com/office/powerpoint/2010/main" val="34451785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87</TotalTime>
  <Words>281</Words>
  <Application>Microsoft Office PowerPoint</Application>
  <PresentationFormat>Экран (4:3)</PresentationFormat>
  <Paragraphs>37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 Die Legende von Lorelei</vt:lpstr>
      <vt:lpstr> </vt:lpstr>
      <vt:lpstr>Die Legende</vt:lpstr>
      <vt:lpstr>  </vt:lpstr>
      <vt:lpstr>  </vt:lpstr>
      <vt:lpstr>  </vt:lpstr>
      <vt:lpstr>  </vt:lpstr>
      <vt:lpstr>  </vt:lpstr>
      <vt:lpstr>Kunstwerke</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Loreley</dc:title>
  <dc:creator>fj-54</dc:creator>
  <cp:lastModifiedBy>RePack by SPecialiST</cp:lastModifiedBy>
  <cp:revision>8</cp:revision>
  <dcterms:created xsi:type="dcterms:W3CDTF">2019-04-10T17:48:58Z</dcterms:created>
  <dcterms:modified xsi:type="dcterms:W3CDTF">2019-12-16T20:44:04Z</dcterms:modified>
</cp:coreProperties>
</file>