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5" r:id="rId21"/>
    <p:sldId id="273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214414" y="500042"/>
            <a:ext cx="7215238" cy="2251552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rgbClr val="7030A0"/>
                </a:solidFill>
                <a:latin typeface="Arial Black" pitchFamily="34" charset="0"/>
                <a:cs typeface="Times New Roman" pitchFamily="18" charset="0"/>
              </a:rPr>
              <a:t>Дикие животные</a:t>
            </a:r>
            <a:endParaRPr lang="ru-RU" sz="8000" dirty="0">
              <a:solidFill>
                <a:srgbClr val="7030A0"/>
              </a:solidFill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a18c4c028f311c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714620"/>
            <a:ext cx="4357718" cy="264996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643174" y="5857892"/>
            <a:ext cx="6000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Выполнила воспитатель</a:t>
            </a:r>
            <a:r>
              <a:rPr lang="ru-RU" dirty="0" smtClean="0"/>
              <a:t>: </a:t>
            </a:r>
            <a:r>
              <a:rPr lang="ru-RU" sz="2000" b="1" dirty="0" smtClean="0">
                <a:solidFill>
                  <a:srgbClr val="7030A0"/>
                </a:solidFill>
              </a:rPr>
              <a:t>Сыроваткина О.С.</a:t>
            </a:r>
            <a:endParaRPr lang="ru-RU" sz="2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86808" cy="846158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Летом заяц серый, а зимой белый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исунок8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1643050"/>
            <a:ext cx="3936738" cy="3714776"/>
          </a:xfrm>
        </p:spPr>
      </p:pic>
      <p:pic>
        <p:nvPicPr>
          <p:cNvPr id="5" name="Рисунок 4" descr="Рисунок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1643050"/>
            <a:ext cx="4393894" cy="371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358246" cy="15716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Зайцы едят разную траву, тонкие веточки, кору, семена, ягоды, яблоки, разные овощи.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dirty="0"/>
          </a:p>
        </p:txBody>
      </p:sp>
      <p:pic>
        <p:nvPicPr>
          <p:cNvPr id="4" name="Содержимое 3" descr="1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000232" y="2071678"/>
            <a:ext cx="4730496" cy="34686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8643966" cy="342902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России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зайцы-приносят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потомство обычно три раза: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 марте-апреле рождаются "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настовички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" (в это время еще лежит снег, который ночью покрывается твердой коркой - настом). Второй помет у зайчихи в июне - в это время колосится рожь, цветет гречиха. И зайчата называются"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колосовичками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" либо "гречишниками".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 третий раз зайчиха приносит "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листопадничков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" - они рождаются в августе.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dirty="0"/>
          </a:p>
        </p:txBody>
      </p:sp>
      <p:pic>
        <p:nvPicPr>
          <p:cNvPr id="5" name="Содержимое 4" descr="Рисунок1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214546" y="3143248"/>
            <a:ext cx="4589600" cy="34636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14480" y="0"/>
            <a:ext cx="2857520" cy="1357298"/>
          </a:xfrm>
        </p:spPr>
        <p:txBody>
          <a:bodyPr>
            <a:normAutofit fontScale="90000"/>
          </a:bodyPr>
          <a:lstStyle/>
          <a:p>
            <a:r>
              <a:rPr lang="ru-RU" sz="8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Волк</a:t>
            </a:r>
            <a:endParaRPr lang="ru-RU" sz="8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500694" y="214290"/>
            <a:ext cx="3071818" cy="150019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Серый зубастый, по полям рыщет,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Телят, ягнят ищет.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4" descr="http://i.blog.fontanka.ru/photos/2012/11/800x600_dnqP5Y344z6o19sdFhe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571612"/>
            <a:ext cx="6353175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867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Волк – предок собаки. У волка густая серая шерсть, очень острые зубы.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0" name="Picture 4" descr="http://img1.liveinternet.ru/images/foto/b/3/apps/0/825/825985_e3a15b995ace8802a6eb9ab2bf1fb8a4_fu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736"/>
            <a:ext cx="7715304" cy="51251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Волки устрашающе воют по ночам, наводя ужас на всех в округе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160273_staya_volki_voyut_2548x1700-www.GdeFon.ru-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071538" y="1636183"/>
            <a:ext cx="7000924" cy="46744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358246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Волки охотятся стаями, особенно зимой, когда загнать жертву в ловушку труднее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11028_477597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143240" y="3357562"/>
            <a:ext cx="5824153" cy="3286148"/>
          </a:xfrm>
        </p:spPr>
      </p:pic>
      <p:pic>
        <p:nvPicPr>
          <p:cNvPr id="5" name="Рисунок 4" descr="wolves_hunting_elk_6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428736"/>
            <a:ext cx="5072066" cy="3330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58280" cy="141763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Часто под логова волки используют норы других животных.</a:t>
            </a:r>
            <a:r>
              <a:rPr lang="ru-RU" sz="28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Чужие норы волки расширяют и очень редко роют собственные.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501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500174"/>
            <a:ext cx="3048000" cy="2286000"/>
          </a:xfrm>
          <a:prstGeom prst="rect">
            <a:avLst/>
          </a:prstGeom>
        </p:spPr>
      </p:pic>
      <p:pic>
        <p:nvPicPr>
          <p:cNvPr id="4" name="Содержимое 3" descr="6177873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3571868" y="1857364"/>
            <a:ext cx="5048286" cy="3786214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000504"/>
            <a:ext cx="4141785" cy="246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14480" y="214290"/>
            <a:ext cx="4214842" cy="1285860"/>
          </a:xfrm>
        </p:spPr>
        <p:txBody>
          <a:bodyPr>
            <a:no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Медведь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786446" y="214290"/>
            <a:ext cx="3143256" cy="150019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Кто, позабыв тревоги, спит в своей берлоге?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1857364"/>
            <a:ext cx="5786478" cy="46595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501122" cy="178592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Зиму – самое голодное суровое время – медведь проводит в берлоге. Сон у него чуткий. Жир, накопленный за осень экономно расходуется во время сна.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исунок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714480" y="1857364"/>
            <a:ext cx="5502959" cy="43671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1500174"/>
            <a:ext cx="3071834" cy="1357322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Лиса</a:t>
            </a:r>
            <a:endParaRPr lang="ru-RU" sz="8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43240" y="4214818"/>
            <a:ext cx="3429024" cy="171451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Хвост пушистый, мех золотистый,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лесу живёт, в деревне кур крадёт.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mHdm1zVJt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7529" y="571480"/>
            <a:ext cx="3553122" cy="30547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572560" cy="22145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Зимой у медведицы появляются на свет 2 – 3 медвежонка. Новорожденные медвежата беспомощны. Они рождаются слепыми, шёрстка короткая. Мать кормит их молоком.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dirty="0"/>
          </a:p>
        </p:txBody>
      </p:sp>
      <p:pic>
        <p:nvPicPr>
          <p:cNvPr id="5" name="Рисунок 4" descr="Рисунок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1785926"/>
            <a:ext cx="7143800" cy="48328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4307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Проснувшись питается медведь муравьями, побегами осины, трупами павших за зиму животных, всходами травы. Позже ест ягоды, мелких животных и птичьи яйца. В Сибири кормом служат кедровые орехи, речная рыба.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m3.i.pbase.com/o6/92/77692/1/92401213.STVuS2Nn.BrooksBearIMG_02246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785926"/>
            <a:ext cx="3786214" cy="4788888"/>
          </a:xfrm>
          <a:prstGeom prst="rect">
            <a:avLst/>
          </a:prstGeom>
          <a:noFill/>
        </p:spPr>
      </p:pic>
      <p:pic>
        <p:nvPicPr>
          <p:cNvPr id="8196" name="Picture 4" descr="http://img10.proshkolu.ru/content/media/pic/std/4000000/3117000/3116971-4604f0c25796514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500306"/>
            <a:ext cx="4251327" cy="28301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142852"/>
            <a:ext cx="3571900" cy="1214446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Белка</a:t>
            </a:r>
            <a:endParaRPr lang="ru-RU" sz="8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72132" y="0"/>
            <a:ext cx="3143256" cy="1371600"/>
          </a:xfrm>
        </p:spPr>
        <p:txBody>
          <a:bodyPr/>
          <a:lstStyle/>
          <a:p>
            <a:endParaRPr lang="ru-RU" dirty="0" smtClean="0"/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Кто в дупле живёт в тепле?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Рисунок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9855" y="2000240"/>
            <a:ext cx="5477357" cy="4500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115328" cy="141763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Белка - небольшой зверёк с длинным пушистым хвостом. Живёт в дупле и ловко бегает по стволам и по веткам.</a:t>
            </a:r>
            <a:endParaRPr lang="ru-RU" sz="28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исунок1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1357298"/>
            <a:ext cx="4534312" cy="3571900"/>
          </a:xfrm>
        </p:spPr>
      </p:pic>
      <p:pic>
        <p:nvPicPr>
          <p:cNvPr id="5" name="Рисунок 4" descr="Рисунок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744" y="2571744"/>
            <a:ext cx="5099313" cy="37827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715404" cy="2285992"/>
          </a:xfrm>
        </p:spPr>
        <p:txBody>
          <a:bodyPr>
            <a:normAutofit/>
          </a:bodyPr>
          <a:lstStyle/>
          <a:p>
            <a:pPr algn="ctr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Питается белка семенами шишек, орехами, желудями, грибами.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Белка не впадает в спячку, поэтому с осени готовит запасы в тайные кладовые.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Рисунок1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357290" y="1839405"/>
            <a:ext cx="6500858" cy="48665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258204" cy="214314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Белка приносит детенышей 2 раза в год.</a:t>
            </a:r>
            <a:b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Обычно появляются на свет от 3 до 10 бельчат.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5" name="Рисунок 4" descr="Рисунок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7" y="2092118"/>
            <a:ext cx="3357586" cy="42903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120334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 лисы ярко-оранжевая шерстка, острая мордочка и пушистый хвост. 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img1.liveinternet.ru/images/foto/c/0/apps/3/531/3531619_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785926"/>
            <a:ext cx="6715172" cy="447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929718" cy="164305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Живет лиса в глубокой норе с несколькими выходами на случай опасности.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036-062-Mnogie-zhivotnye-strojat-zhilischa-dlja-sebja-i-svoego-potomstva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643042" y="1928802"/>
            <a:ext cx="5857915" cy="43934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79690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Лиса терпеливо выслеживает добычу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62071_29739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14348" y="1357298"/>
            <a:ext cx="7448351" cy="49531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285728"/>
            <a:ext cx="3857652" cy="250030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Охотится лиса на зайца, диких и домашних птиц, полевых мышей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0_6dfa2_b327ca73_XL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214546" y="3000372"/>
            <a:ext cx="4429126" cy="31102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186766" cy="128586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большим удовольствием может лиса полакомиться фруктами и ягодами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301940417_000-95a5d7505d99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14348" y="1500174"/>
            <a:ext cx="7602468" cy="45180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85918" y="0"/>
            <a:ext cx="3071834" cy="1357298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Заяц</a:t>
            </a:r>
            <a:endParaRPr lang="ru-RU" sz="8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572132" y="285728"/>
            <a:ext cx="3071818" cy="1571636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Мчится без оглядки, лишь сверкают пятки,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Мчится что есть духу, хвост короче уха.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s55.radikal.ru/i148/1104/b6/78095b8a2f5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071678"/>
            <a:ext cx="5382698" cy="4220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358246" cy="22859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У зайцев длинные уши, короткий хвост, а задние ноги существенно длиннее передних. 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На бегу заяц далеко заносит вперед длинные задние ноги.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dirty="0"/>
          </a:p>
        </p:txBody>
      </p:sp>
      <p:pic>
        <p:nvPicPr>
          <p:cNvPr id="4" name="Содержимое 3" descr="Рисунок7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678646" y="2285992"/>
            <a:ext cx="6108064" cy="41992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126</TotalTime>
  <Words>366</Words>
  <PresentationFormat>Экран (4:3)</PresentationFormat>
  <Paragraphs>36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Эркер</vt:lpstr>
      <vt:lpstr>Дикие животные</vt:lpstr>
      <vt:lpstr>Лиса</vt:lpstr>
      <vt:lpstr>У лисы ярко-оранжевая шерстка, острая мордочка и пушистый хвост. </vt:lpstr>
      <vt:lpstr>Живет лиса в глубокой норе с несколькими выходами на случай опасности.</vt:lpstr>
      <vt:lpstr>Лиса терпеливо выслеживает добычу</vt:lpstr>
      <vt:lpstr>Охотится лиса на зайца, диких и домашних птиц, полевых мышей</vt:lpstr>
      <vt:lpstr>С большим удовольствием может лиса полакомиться фруктами и ягодами</vt:lpstr>
      <vt:lpstr>Заяц</vt:lpstr>
      <vt:lpstr>У зайцев длинные уши, короткий хвост, а задние ноги существенно длиннее передних.  На бегу заяц далеко заносит вперед длинные задние ноги. </vt:lpstr>
      <vt:lpstr>Летом заяц серый, а зимой белый</vt:lpstr>
      <vt:lpstr>Зайцы едят разную траву, тонкие веточки, кору, семена, ягоды, яблоки, разные овощи. </vt:lpstr>
      <vt:lpstr>В России зайцы-приносят потомство обычно три раза:  в марте-апреле рождаются "настовички" (в это время еще лежит снег, который ночью покрывается твердой коркой - настом). Второй помет у зайчихи в июне - в это время колосится рожь, цветет гречиха. И зайчата называются"колосовичками" либо "гречишниками".  И третий раз зайчиха приносит "листопадничков" - они рождаются в августе. </vt:lpstr>
      <vt:lpstr>Волк</vt:lpstr>
      <vt:lpstr>Волк – предок собаки. У волка густая серая шерсть, очень острые зубы.</vt:lpstr>
      <vt:lpstr>Волки устрашающе воют по ночам, наводя ужас на всех в округе</vt:lpstr>
      <vt:lpstr>Волки охотятся стаями, особенно зимой, когда загнать жертву в ловушку труднее</vt:lpstr>
      <vt:lpstr>Часто под логова волки используют норы других животных. Чужие норы волки расширяют и очень редко роют собственные.</vt:lpstr>
      <vt:lpstr>Медведь</vt:lpstr>
      <vt:lpstr>Зиму – самое голодное суровое время – медведь проводит в берлоге. Сон у него чуткий. Жир, накопленный за осень экономно расходуется во время сна.</vt:lpstr>
      <vt:lpstr>Зимой у медведицы появляются на свет 2 – 3 медвежонка. Новорожденные медвежата беспомощны. Они рождаются слепыми, шёрстка короткая. Мать кормит их молоком. </vt:lpstr>
      <vt:lpstr>Проснувшись питается медведь муравьями, побегами осины, трупами павших за зиму животных, всходами травы. Позже ест ягоды, мелких животных и птичьи яйца. В Сибири кормом служат кедровые орехи, речная рыба.</vt:lpstr>
      <vt:lpstr>Белка</vt:lpstr>
      <vt:lpstr>Белка - небольшой зверёк с длинным пушистым хвостом. Живёт в дупле и ловко бегает по стволам и по веткам.</vt:lpstr>
      <vt:lpstr>Питается белка семенами шишек, орехами, желудями, грибами. Белка не впадает в спячку, поэтому с осени готовит запасы в тайные кладовые. </vt:lpstr>
      <vt:lpstr>Белка приносит детенышей 2 раза в год. Обычно появляются на свет от 3 до 10 бельчат.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Лиса</dc:title>
  <dc:creator>User</dc:creator>
  <cp:lastModifiedBy>user</cp:lastModifiedBy>
  <cp:revision>19</cp:revision>
  <dcterms:created xsi:type="dcterms:W3CDTF">2013-11-12T16:32:53Z</dcterms:created>
  <dcterms:modified xsi:type="dcterms:W3CDTF">2019-12-16T16:26:05Z</dcterms:modified>
</cp:coreProperties>
</file>