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5E42D35-E53A-4F43-BA5E-DDFE8DF87B9C}">
          <p14:sldIdLst>
            <p14:sldId id="264"/>
          </p14:sldIdLst>
        </p14:section>
        <p14:section name="Раздел без заголовка" id="{597F9D98-5B91-42EA-BE6A-D8F0F14865E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43" autoAdjust="0"/>
  </p:normalViewPr>
  <p:slideViewPr>
    <p:cSldViewPr>
      <p:cViewPr>
        <p:scale>
          <a:sx n="96" d="100"/>
          <a:sy n="96" d="100"/>
        </p:scale>
        <p:origin x="-1440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2CAAA-613E-4FC6-91C8-36B69FA660A9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BC302-A073-4085-BC0A-8471B33A8F1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379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C302-A073-4085-BC0A-8471B33A8F1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13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5056E3-B743-479E-9720-7B64B3B85D57}" type="datetimeFigureOut">
              <a:rPr lang="ru-RU" smtClean="0"/>
              <a:t>16.12.2019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169" y="476673"/>
            <a:ext cx="4377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2268" y="3717031"/>
            <a:ext cx="42277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6093" y="2383582"/>
            <a:ext cx="417646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320165"/>
            <a:ext cx="429796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матери — великий праздник,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Несет он радость нам и свет,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в череде явлений разных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Надежней мамы друга нет.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всегда с тобою рядом,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дома ты, хоть далеко.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Согреет теплым, нежным взглядом,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станет на душе легко.</a:t>
            </a:r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9" name="Picture 4" descr="C:\Users\Максим\Downloads\mvW0CAm_uz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895" y="3585070"/>
            <a:ext cx="4432772" cy="295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Максим\Downloads\Us7DiT9T2G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93" y="3573449"/>
            <a:ext cx="3915867" cy="297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Максим\Downloads\WiZKp58-DL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93" y="320165"/>
            <a:ext cx="3955011" cy="296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5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6719070</TotalTime>
  <Words>51</Words>
  <Application>Microsoft Office PowerPoint</Application>
  <PresentationFormat>Экран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436</cp:revision>
  <dcterms:created xsi:type="dcterms:W3CDTF">2014-04-14T14:42:28Z</dcterms:created>
  <dcterms:modified xsi:type="dcterms:W3CDTF">2019-12-16T08:34:05Z</dcterms:modified>
</cp:coreProperties>
</file>