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9" r:id="rId3"/>
    <p:sldId id="257" r:id="rId4"/>
    <p:sldId id="259" r:id="rId5"/>
    <p:sldId id="260" r:id="rId6"/>
    <p:sldId id="264" r:id="rId7"/>
    <p:sldId id="261" r:id="rId8"/>
    <p:sldId id="262" r:id="rId9"/>
    <p:sldId id="263" r:id="rId10"/>
    <p:sldId id="267" r:id="rId11"/>
    <p:sldId id="278" r:id="rId12"/>
    <p:sldId id="268" r:id="rId13"/>
    <p:sldId id="269" r:id="rId14"/>
    <p:sldId id="273" r:id="rId15"/>
    <p:sldId id="274" r:id="rId16"/>
    <p:sldId id="276" r:id="rId17"/>
    <p:sldId id="27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www.ekopower.ru/wp-content/uploads/2010/12/full_KopiyaPravilaenergosberezheniya.jpg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85728"/>
            <a:ext cx="7772400" cy="2071702"/>
          </a:xfrm>
        </p:spPr>
        <p:txBody>
          <a:bodyPr>
            <a:normAutofit/>
          </a:bodyPr>
          <a:lstStyle/>
          <a:p>
            <a:r>
              <a:rPr lang="ru-RU" sz="3600" dirty="0">
                <a:latin typeface="Comic Sans MS" pitchFamily="66" charset="0"/>
              </a:rPr>
              <a:t>Классный час на тему:</a:t>
            </a:r>
            <a:br>
              <a:rPr lang="ru-RU" sz="3600" dirty="0">
                <a:latin typeface="Comic Sans MS" pitchFamily="66" charset="0"/>
              </a:rPr>
            </a:br>
            <a:r>
              <a:rPr lang="ru-RU" sz="3600" dirty="0">
                <a:latin typeface="Comic Sans MS" pitchFamily="66" charset="0"/>
              </a:rPr>
              <a:t>«Энергосбережение и экология начинается с меня»</a:t>
            </a:r>
          </a:p>
        </p:txBody>
      </p:sp>
      <p:pic>
        <p:nvPicPr>
          <p:cNvPr id="4" name="Рисунок 3" descr="https://ds04.infourok.ru/uploads/ex/041e/0000794d-b43c7211/hello_html_mb45898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2367500"/>
            <a:ext cx="4286280" cy="377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images.myshared.ru/20/1246468/slide_5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5" y="0"/>
            <a:ext cx="9001156" cy="6500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www.ekopower.ru/wp-content/uploads/2010/12/full_KopiyaPravilaenergosberezheniya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85728"/>
            <a:ext cx="8572560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http://shkolnie.ru/pars_docs/refs/8/7889/7889_html_m407e33c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290"/>
            <a:ext cx="857256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60nn.ru/wp-content/uploads/2016/11/energosberezenie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14290"/>
            <a:ext cx="8429684" cy="6269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http://mypresentation.ru/documents/5c0038ad99b72d90fd16c35a3e109b7a/img15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14290"/>
            <a:ext cx="8286807" cy="591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porecheschool.ru/sites/default/files/novocti/img4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1" y="214290"/>
            <a:ext cx="8572560" cy="591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fs00.infourok.ru/images/doc/133/155195/img2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9" y="214290"/>
            <a:ext cx="8429684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uslide.ru/images/24/30924/960/img19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9" y="214290"/>
            <a:ext cx="857256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kardobr.smolinvest.ru/files/198/135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14290"/>
            <a:ext cx="8501122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/>
              <a:t>Все мы -  дети природы. Сегодня уже ясно, что наше здоровье во многом зависит от ее здоровья. Природа всегда выступала как друг и защитник человека, она дарит нам свои блага, создает условия для жизни.</a:t>
            </a:r>
          </a:p>
        </p:txBody>
      </p:sp>
      <p:pic>
        <p:nvPicPr>
          <p:cNvPr id="4" name="Содержимое 3" descr="http://enischool.ucoz.ru/news_picture/19-02-17/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7" y="2214554"/>
            <a:ext cx="4572032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powsav.ru/ArticleImages/Articles010/012/00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2232328"/>
            <a:ext cx="4286280" cy="3911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989034"/>
          </a:xfrm>
        </p:spPr>
        <p:txBody>
          <a:bodyPr>
            <a:noAutofit/>
          </a:bodyPr>
          <a:lstStyle/>
          <a:p>
            <a:r>
              <a:rPr lang="ru-RU" sz="2000" dirty="0"/>
              <a:t>К дальним селам, городам</a:t>
            </a:r>
            <a:br>
              <a:rPr lang="ru-RU" sz="2000" dirty="0"/>
            </a:br>
            <a:r>
              <a:rPr lang="ru-RU" sz="2000" dirty="0"/>
              <a:t>Кто идет по проводам?</a:t>
            </a:r>
            <a:br>
              <a:rPr lang="ru-RU" sz="2000" dirty="0"/>
            </a:br>
            <a:r>
              <a:rPr lang="ru-RU" sz="2000" dirty="0"/>
              <a:t>Светлое величество!</a:t>
            </a:r>
            <a:br>
              <a:rPr lang="ru-RU" sz="2000" dirty="0"/>
            </a:br>
            <a:r>
              <a:rPr lang="ru-RU" sz="2000" dirty="0"/>
              <a:t>Это... (электричество)</a:t>
            </a:r>
            <a:br>
              <a:rPr lang="ru-RU" sz="2000" dirty="0"/>
            </a:br>
            <a:endParaRPr lang="ru-RU" sz="2000" dirty="0"/>
          </a:p>
        </p:txBody>
      </p:sp>
      <p:pic>
        <p:nvPicPr>
          <p:cNvPr id="4" name="Содержимое 3" descr="http://uslide.ru/images/22/28986/736/img5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600200"/>
            <a:ext cx="8643997" cy="4757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8429684" cy="939784"/>
          </a:xfrm>
        </p:spPr>
        <p:txBody>
          <a:bodyPr>
            <a:noAutofit/>
          </a:bodyPr>
          <a:lstStyle/>
          <a:p>
            <a:r>
              <a:rPr lang="ru-RU" sz="2800" dirty="0"/>
              <a:t>Что такое энергия?</a:t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4" name="Содержимое 3" descr="http://media.istockphoto.com/vectors/owl-reading-a-book-vector-id522471209?s=170667a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4286256"/>
            <a:ext cx="2071702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00034" y="857232"/>
            <a:ext cx="835824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/>
              <a:t>          Энергия – это одно из основных свойств материи – мера её движения, а также способность производить работу. Энергия может быть солнечная, электрическая, тепловая, механическая, ядерная. </a:t>
            </a:r>
          </a:p>
          <a:p>
            <a:pPr algn="just"/>
            <a:endParaRPr lang="ru-RU" dirty="0"/>
          </a:p>
          <a:p>
            <a:pPr algn="just"/>
            <a:r>
              <a:rPr lang="ru-RU" dirty="0"/>
              <a:t>                                              </a:t>
            </a:r>
            <a:r>
              <a:rPr lang="ru-RU" sz="2800" dirty="0"/>
              <a:t>Что такое сбережение</a:t>
            </a:r>
            <a:r>
              <a:rPr lang="ru-RU" sz="2400" dirty="0">
                <a:solidFill>
                  <a:schemeClr val="bg1"/>
                </a:solidFill>
              </a:rPr>
              <a:t>? сбережение? </a:t>
            </a:r>
          </a:p>
          <a:p>
            <a:pPr algn="just"/>
            <a:r>
              <a:rPr lang="ru-RU" dirty="0"/>
              <a:t>	</a:t>
            </a:r>
            <a:r>
              <a:rPr lang="ru-RU" sz="2000" dirty="0"/>
              <a:t>Сберечь, значит не истратить, не израсходовать напрасно, без</a:t>
            </a:r>
          </a:p>
          <a:p>
            <a:pPr algn="just"/>
            <a:r>
              <a:rPr lang="ru-RU" sz="2000" dirty="0"/>
              <a:t>        необходимости: деньги, имущество, здоровье… </a:t>
            </a:r>
          </a:p>
          <a:p>
            <a:pPr algn="ctr"/>
            <a:r>
              <a:rPr lang="ru-RU" sz="2000" dirty="0"/>
              <a:t>Энергию также необходимо беречь.</a:t>
            </a:r>
            <a:r>
              <a:rPr lang="ru-RU" dirty="0"/>
              <a:t> </a:t>
            </a:r>
          </a:p>
          <a:p>
            <a:pPr algn="ctr"/>
            <a:endParaRPr lang="ru-RU" dirty="0"/>
          </a:p>
          <a:p>
            <a:pPr algn="ctr"/>
            <a:r>
              <a:rPr lang="ru-RU" sz="2800" dirty="0"/>
              <a:t>           Что такое энергосбережение?</a:t>
            </a:r>
            <a:r>
              <a:rPr lang="ru-RU" sz="2400" dirty="0">
                <a:solidFill>
                  <a:schemeClr val="bg1"/>
                </a:solidFill>
              </a:rPr>
              <a:t>? </a:t>
            </a:r>
            <a:endParaRPr lang="ru-RU" dirty="0"/>
          </a:p>
          <a:p>
            <a:pPr algn="just"/>
            <a:r>
              <a:rPr lang="ru-RU" dirty="0"/>
              <a:t>                                          </a:t>
            </a:r>
            <a:r>
              <a:rPr lang="ru-RU" sz="2000" dirty="0"/>
              <a:t>Это комплекс мероприятий, направленный </a:t>
            </a:r>
          </a:p>
          <a:p>
            <a:pPr algn="just"/>
            <a:r>
              <a:rPr lang="ru-RU" sz="2000" dirty="0"/>
              <a:t>                                    на сохранение   энергоресурсов.</a:t>
            </a:r>
          </a:p>
        </p:txBody>
      </p:sp>
      <p:pic>
        <p:nvPicPr>
          <p:cNvPr id="6" name="Рисунок 5" descr="https://previews.123rf.com/images/yayayoy/yayayoy1101/yayayoy110100008/8524809-Cartoon-light-bulb-Stock-Photo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2264" y="4643446"/>
            <a:ext cx="2071702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old.zernoland.ru/din_files/%D0%A0%D0%BE%D1%81%D1%81%D0%BE%D1%88%D0%B8%D0%BD%D1%81%D0%BA%D0%BE%D0%B5%20%D1%81%20%D0%BF/%D0%AD%D0%BD%D0%B5%D1%80%D0%B3%D0%BE%D1%81%D0%B1%D0%B5%D1%80%D0%B5%D0%B6%D0%B5%D0%BD%D0%B8%D0%B5/5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001156" cy="612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5984" y="500042"/>
            <a:ext cx="6400816" cy="1500198"/>
          </a:xfrm>
        </p:spPr>
        <p:txBody>
          <a:bodyPr>
            <a:normAutofit fontScale="90000"/>
          </a:bodyPr>
          <a:lstStyle/>
          <a:p>
            <a:r>
              <a:rPr lang="ru-RU" sz="3100" i="1" dirty="0"/>
              <a:t/>
            </a:r>
            <a:br>
              <a:rPr lang="ru-RU" sz="3100" i="1" dirty="0"/>
            </a:br>
            <a:r>
              <a:rPr lang="ru-RU" sz="2700" i="1" dirty="0"/>
              <a:t>Воду, водицу, водичку мы любим,</a:t>
            </a:r>
            <a:br>
              <a:rPr lang="ru-RU" sz="2700" i="1" dirty="0"/>
            </a:br>
            <a:r>
              <a:rPr lang="ru-RU" sz="2700" i="1" dirty="0"/>
              <a:t>   Кран повернём - и литрами губим.</a:t>
            </a:r>
            <a:br>
              <a:rPr lang="ru-RU" sz="2700" i="1" dirty="0"/>
            </a:br>
            <a:r>
              <a:rPr lang="ru-RU" sz="2700" i="1" dirty="0"/>
              <a:t>Знай, экономя водицу-сестрицу, </a:t>
            </a:r>
            <a:br>
              <a:rPr lang="ru-RU" sz="2700" i="1" dirty="0"/>
            </a:br>
            <a:r>
              <a:rPr lang="ru-RU" sz="2700" i="1" dirty="0"/>
              <a:t>Ты дашь возможность потомкам напиться.</a:t>
            </a:r>
            <a:r>
              <a:rPr lang="ru-RU" sz="2700" dirty="0"/>
              <a:t/>
            </a:r>
            <a:br>
              <a:rPr lang="ru-RU" sz="2700" dirty="0"/>
            </a:br>
            <a:endParaRPr lang="ru-RU" sz="2700" dirty="0"/>
          </a:p>
        </p:txBody>
      </p:sp>
      <p:pic>
        <p:nvPicPr>
          <p:cNvPr id="4" name="Содержимое 3" descr="http://silvermanleadership.com/wp-content/uploads/2016/01/waterfaucet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5" y="500043"/>
            <a:ext cx="2000263" cy="2214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500034" y="2828836"/>
            <a:ext cx="850112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Вода из крана течет быстро. За минуту из открытого крана вытекает 12-20 литров бесценной пресной воды! А ведь экономия воды - это всего лишь дело привычки.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00496" y="274638"/>
            <a:ext cx="5143504" cy="2868610"/>
          </a:xfrm>
        </p:spPr>
        <p:txBody>
          <a:bodyPr>
            <a:noAutofit/>
          </a:bodyPr>
          <a:lstStyle/>
          <a:p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>Вот этот предмет</a:t>
            </a:r>
            <a:br>
              <a:rPr lang="ru-RU" sz="3200" dirty="0"/>
            </a:br>
            <a:r>
              <a:rPr lang="ru-RU" sz="3200" dirty="0"/>
              <a:t>К потолку повесили,</a:t>
            </a:r>
            <a:br>
              <a:rPr lang="ru-RU" sz="3200" dirty="0"/>
            </a:br>
            <a:r>
              <a:rPr lang="ru-RU" sz="3200" dirty="0"/>
              <a:t>Стало в доме весело.</a:t>
            </a:r>
            <a:br>
              <a:rPr lang="ru-RU" sz="3200" dirty="0"/>
            </a:br>
            <a:r>
              <a:rPr lang="ru-RU" sz="3200" dirty="0"/>
              <a:t>Она снаружи вроде груша,</a:t>
            </a:r>
            <a:br>
              <a:rPr lang="ru-RU" sz="3200" dirty="0"/>
            </a:br>
            <a:r>
              <a:rPr lang="ru-RU" sz="3200" dirty="0"/>
              <a:t>Висит без дела днем,</a:t>
            </a:r>
            <a:br>
              <a:rPr lang="ru-RU" sz="3200" dirty="0"/>
            </a:br>
            <a:r>
              <a:rPr lang="ru-RU" sz="3200" dirty="0"/>
              <a:t>А ночью освещает дом. </a:t>
            </a:r>
          </a:p>
        </p:txBody>
      </p:sp>
      <p:pic>
        <p:nvPicPr>
          <p:cNvPr id="4" name="Содержимое 3" descr="http://electropara.ru/assets/images/electric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1" y="428604"/>
            <a:ext cx="3929089" cy="5697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r>
              <a:rPr lang="ru-RU" sz="2700" dirty="0"/>
              <a:t>Средний расход электроэнергии на освещение квартиры составляет примерно 1 кВт/ч. Но и этот расход можно сократить за счет периодического протирания лампочек: хорошо протертая лампочка светит на 10 - 15% ярче грязной, запыленной. И еще – реже пользуйтесь верхним светом. 60 Вт в настольной лампе вполне заменят Вам 200 Вт под потолком.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285861"/>
            <a:ext cx="3714776" cy="178595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i="1" dirty="0"/>
              <a:t>     Лампа сутки погорит  </a:t>
            </a:r>
            <a:br>
              <a:rPr lang="ru-RU" sz="2400" i="1" dirty="0"/>
            </a:br>
            <a:r>
              <a:rPr lang="ru-RU" sz="2400" i="1" dirty="0"/>
              <a:t>Сто кило угля спалит!</a:t>
            </a:r>
            <a:br>
              <a:rPr lang="ru-RU" sz="2400" i="1" dirty="0"/>
            </a:br>
            <a:r>
              <a:rPr lang="ru-RU" sz="2400" i="1" dirty="0"/>
              <a:t>Если светит зря она,</a:t>
            </a:r>
            <a:br>
              <a:rPr lang="ru-RU" sz="2400" i="1" dirty="0"/>
            </a:br>
            <a:r>
              <a:rPr lang="ru-RU" sz="2400" i="1" dirty="0"/>
              <a:t>Где ж экономия сырья?</a:t>
            </a:r>
            <a:endParaRPr lang="ru-RU" sz="2400" dirty="0"/>
          </a:p>
          <a:p>
            <a:endParaRPr lang="ru-RU" dirty="0"/>
          </a:p>
        </p:txBody>
      </p:sp>
      <p:pic>
        <p:nvPicPr>
          <p:cNvPr id="4" name="Рисунок 3" descr="http://pixers.ru/image/1/400/n8nLuQULcZTUvxEir1GUmv1UUiESwglRv6mTa8jSZicLsvDFf12RWRUQW6UNfNDXw79QhYcRhEk1hIUNh72MhF3FqzSKhZkaMR3KhRGKm5dRkRHT0NnasiGaho2F0Rni/43/60/76/0043607674/1/fotooboi-cartoon-light-bulb-pointing-his-finger-kolb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94" y="1071546"/>
            <a:ext cx="285752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139</TotalTime>
  <Words>83</Words>
  <Application>Microsoft Office PowerPoint</Application>
  <PresentationFormat>Экран (4:3)</PresentationFormat>
  <Paragraphs>19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Классный час на тему: «Энергосбережение и экология начинается с меня»</vt:lpstr>
      <vt:lpstr>Слайд 2</vt:lpstr>
      <vt:lpstr>Все мы -  дети природы. Сегодня уже ясно, что наше здоровье во многом зависит от ее здоровья. Природа всегда выступала как друг и защитник человека, она дарит нам свои блага, создает условия для жизни.</vt:lpstr>
      <vt:lpstr>К дальним селам, городам Кто идет по проводам? Светлое величество! Это... (электричество) </vt:lpstr>
      <vt:lpstr>Что такое энергия? </vt:lpstr>
      <vt:lpstr>Слайд 6</vt:lpstr>
      <vt:lpstr> Воду, водицу, водичку мы любим,    Кран повернём - и литрами губим. Знай, экономя водицу-сестрицу,  Ты дашь возможность потомкам напиться. </vt:lpstr>
      <vt:lpstr>     Вот этот предмет К потолку повесили, Стало в доме весело. Она снаружи вроде груша, Висит без дела днем, А ночью освещает дом. </vt:lpstr>
      <vt:lpstr>              Средний расход электроэнергии на освещение квартиры составляет примерно 1 кВт/ч. Но и этот расход можно сократить за счет периодического протирания лампочек: хорошо протертая лампочка светит на 10 - 15% ярче грязной, запыленной. И еще – реже пользуйтесь верхним светом. 60 Вт в настольной лампе вполне заменят Вам 200 Вт под потолком. 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Классный час на тему: «Энергосбережение и экология начинается с меня»</dc:title>
  <dc:creator>Alfaline</dc:creator>
  <cp:lastModifiedBy>Домашний</cp:lastModifiedBy>
  <cp:revision>19</cp:revision>
  <dcterms:created xsi:type="dcterms:W3CDTF">2017-09-13T16:20:04Z</dcterms:created>
  <dcterms:modified xsi:type="dcterms:W3CDTF">2019-12-16T18:12:27Z</dcterms:modified>
</cp:coreProperties>
</file>