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3/37/Bandera_moyobamba.svg/1000px-Bandera_moyobamba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071547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России.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Государственная символика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3/37/Bandera_moyobamba.svg/1000px-Bandera_moyobamba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1000108"/>
            <a:ext cx="707236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i="1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190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•Познакомить с главными символами (гимн, флаг, герб).</a:t>
            </a:r>
          </a:p>
          <a:p>
            <a:pPr lvl="0" indent="1905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b="1" i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190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•Обобщить знания детей о Государственном флаге. Познакомить со значением цветов, изображённых на флаге.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indent="190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Расширять представления детей о государственной символике российского государства, их историческом происхождении.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190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•Воспитывать у детей уважение к могуществу Российской державы, любовь к Родине, чувство гордости за свою страну.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3/37/Bandera_moyobamba.svg/1000px-Bandera_moyobamba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357167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Каждый цвет российского флага </a:t>
            </a:r>
            <a:endParaRPr lang="ru-RU" b="1" cap="all" dirty="0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имеет </a:t>
            </a:r>
            <a:r>
              <a:rPr lang="ru-RU" b="1" cap="all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своё значение</a:t>
            </a:r>
            <a:endParaRPr lang="ru-RU" b="1" cap="all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Российский флаг.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571612"/>
            <a:ext cx="5619747" cy="421481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072198" y="2071678"/>
            <a:ext cx="25003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Белый 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мир, 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чистота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 совершенство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3714752"/>
            <a:ext cx="2214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Синий 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вера и верность</a:t>
            </a: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4857760"/>
            <a:ext cx="25003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Красный 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энергия, сила, кровь, пролитая за Отечество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3/37/Bandera_moyobamba.svg/1000px-Bandera_moyobamba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357166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Государственный герб России</a:t>
            </a:r>
            <a:endParaRPr lang="ru-RU" sz="3200" b="1" spc="50" dirty="0">
              <a:ln w="11430">
                <a:solidFill>
                  <a:sysClr val="windowText" lastClr="000000"/>
                </a:solidFill>
              </a:ln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ds04.infourok.ru/uploads/ex/08f2/00064a81-aaee8bd2/img3.jpg"/>
          <p:cNvPicPr>
            <a:picLocks noChangeAspect="1" noChangeArrowheads="1"/>
          </p:cNvPicPr>
          <p:nvPr/>
        </p:nvPicPr>
        <p:blipFill>
          <a:blip r:embed="rId3" cstate="print"/>
          <a:srcRect l="13793" r="13793"/>
          <a:stretch>
            <a:fillRect/>
          </a:stretch>
        </p:blipFill>
        <p:spPr bwMode="auto">
          <a:xfrm>
            <a:off x="714348" y="1285860"/>
            <a:ext cx="4500594" cy="46613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643570" y="1428737"/>
            <a:ext cx="29289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Жезл и шар означают сильную власть, защиту государства и его единство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0694" y="3357562"/>
            <a:ext cx="33575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Всадник на щите – победа добра над злом, готовность народа защищать свою страну от врага.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3/37/Bandera_moyobamba.svg/1000px-Bandera_moyobamba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009(b)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1285860"/>
            <a:ext cx="3709205" cy="52485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8662" y="285728"/>
            <a:ext cx="7286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Franklin Gothic Medium" pitchFamily="34" charset="0"/>
                <a:cs typeface="Aharoni" pitchFamily="2" charset="-79"/>
              </a:rPr>
              <a:t>Президент Российской Федерации</a:t>
            </a:r>
            <a:endParaRPr lang="ru-RU" sz="2800" dirty="0">
              <a:latin typeface="Franklin Gothic Medium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3/37/Bandera_moyobamba.svg/1000px-Bandera_moyobamba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1857364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14480" y="1571612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1928794" y="2214554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2019-12-16T16:55:50Z</dcterms:created>
  <dcterms:modified xsi:type="dcterms:W3CDTF">2019-12-16T17:06:59Z</dcterms:modified>
</cp:coreProperties>
</file>