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3" r:id="rId3"/>
    <p:sldId id="257" r:id="rId4"/>
    <p:sldId id="258" r:id="rId5"/>
    <p:sldId id="259" r:id="rId6"/>
    <p:sldId id="260" r:id="rId7"/>
    <p:sldId id="271" r:id="rId8"/>
    <p:sldId id="272" r:id="rId9"/>
    <p:sldId id="261" r:id="rId10"/>
    <p:sldId id="262" r:id="rId11"/>
    <p:sldId id="263" r:id="rId12"/>
    <p:sldId id="264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2CF68-79B1-488A-B247-C65202250238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C2AEB-E9C0-4962-8B1C-083C62297A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Гжельская земля очень богата высококачественными глинами белого цвета. Из неё и изготавливают различные предметы быта . Слово «Гжель» – родственник слова «жечь».	Изделия из глины для прочности обжигают в печах при очень высокой температуре. Поэтому в слове «Гжель» слышится отзвук глагола «жечь».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FBB54-E647-4501-BFAD-146697BFDE8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Роспись Гжели выполняется кобальтом. Каждое изделие обжигали 2 раза : первый – для закрепления формы, второй – после росписи изделия кобальтом. Минерал кобальт использовали именно потому, что он не выгорает при температуре свыше 1000 градусов и даёт</a:t>
            </a:r>
            <a:r>
              <a:rPr lang="ru-RU" baseline="0" dirty="0" smtClean="0"/>
              <a:t> красивый синий цвет различных оттенков. Но оттенки цвета появляются лишь после обжига, в сыром виде рисунок кобальтом выглядит серо-чёрным.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1FBB54-E647-4501-BFAD-146697BFDE8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200AD2-D555-4608-B2B5-1503B309D692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303700-97DD-4E1A-B1B2-E9EEA7432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1115616" y="620688"/>
            <a:ext cx="6629400" cy="2214562"/>
          </a:xfrm>
          <a:prstGeom prst="rect">
            <a:avLst/>
          </a:prstGeom>
        </p:spPr>
        <p:txBody>
          <a:bodyPr vert="horz" anchor="t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МБОУ «Старочукалинская ООШ»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Дрожжановского муниципального района РТ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ТВОРЧЕСКИЙ ПРОЕКТ ПО 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изобразительному искусству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 ДЕКОРАТИВНО-ПРИКЛАДНОЕ ИСКУССТВО.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РОСПИСЬ ТАРЕЛКИ</a:t>
            </a:r>
            <a:b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В ТЕХНИКЕ ГЖЕЛЬ»</a:t>
            </a: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5091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/>
              <a:t> Выполнила: </a:t>
            </a:r>
            <a:r>
              <a:rPr lang="ru-RU" dirty="0" smtClean="0"/>
              <a:t>ученица</a:t>
            </a:r>
            <a:r>
              <a:rPr lang="ru-RU" b="1" dirty="0" smtClean="0"/>
              <a:t> </a:t>
            </a:r>
            <a:r>
              <a:rPr lang="ru-RU" dirty="0" smtClean="0"/>
              <a:t>5 класса </a:t>
            </a:r>
          </a:p>
          <a:p>
            <a:pPr algn="r"/>
            <a:r>
              <a:rPr lang="ru-RU" dirty="0" smtClean="0"/>
              <a:t>                               </a:t>
            </a:r>
            <a:r>
              <a:rPr lang="ru-RU" dirty="0" smtClean="0"/>
              <a:t>Хисматуллина </a:t>
            </a:r>
            <a:r>
              <a:rPr lang="ru-RU" dirty="0" err="1" smtClean="0"/>
              <a:t>Айзиля</a:t>
            </a:r>
            <a:endParaRPr lang="ru-RU" dirty="0" smtClean="0"/>
          </a:p>
          <a:p>
            <a:pPr algn="r"/>
            <a:r>
              <a:rPr lang="ru-RU" b="1" dirty="0" smtClean="0"/>
              <a:t>                                 Руководитель: </a:t>
            </a:r>
            <a:r>
              <a:rPr lang="ru-RU" dirty="0" smtClean="0"/>
              <a:t>учитель ИЗО</a:t>
            </a:r>
          </a:p>
          <a:p>
            <a:pPr algn="r"/>
            <a:r>
              <a:rPr lang="ru-RU" dirty="0" smtClean="0"/>
              <a:t>Ахметова Л.Х.</a:t>
            </a:r>
          </a:p>
          <a:p>
            <a:pPr algn="r"/>
            <a:r>
              <a:rPr lang="ru-RU" dirty="0" smtClean="0"/>
              <a:t>2017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Роспись тарелки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24744"/>
            <a:ext cx="4707632" cy="4525963"/>
          </a:xfrm>
        </p:spPr>
        <p:txBody>
          <a:bodyPr>
            <a:noAutofit/>
          </a:bodyPr>
          <a:lstStyle/>
          <a:p>
            <a:r>
              <a:rPr lang="ru-RU" sz="1600" dirty="0" smtClean="0"/>
              <a:t>Итак, для начала рисуем схему будущего рисунка простым карандашом. Рисунок будет состоять из простого орнамента и большого цветка в центре тарелки.</a:t>
            </a:r>
          </a:p>
          <a:p>
            <a:r>
              <a:rPr lang="ru-RU" sz="1600" dirty="0" smtClean="0"/>
              <a:t>Кайма, или бордюр, рисуется без предварительного нанесения карандашом. Это может быть волнистая линия с точками, проставленными в каждом втором </a:t>
            </a:r>
            <a:r>
              <a:rPr lang="ru-RU" sz="1600" dirty="0" smtClean="0"/>
              <a:t>углублении</a:t>
            </a:r>
            <a:endParaRPr lang="ru-RU" sz="1600" dirty="0" smtClean="0"/>
          </a:p>
          <a:p>
            <a:r>
              <a:rPr lang="ru-RU" sz="1600" dirty="0" smtClean="0"/>
              <a:t>Чтобы нарисовать цветок, делаем отметку в </a:t>
            </a:r>
            <a:r>
              <a:rPr lang="ru-RU" sz="1600" dirty="0" smtClean="0"/>
              <a:t>центре </a:t>
            </a:r>
            <a:r>
              <a:rPr lang="ru-RU" sz="1600" dirty="0" smtClean="0"/>
              <a:t>тарелки.</a:t>
            </a:r>
          </a:p>
          <a:p>
            <a:r>
              <a:rPr lang="ru-RU" sz="1600" dirty="0" smtClean="0"/>
              <a:t>Лепестки розы рисуются мазками с тенью. Именно с бутона начинаем нашу роспись. Потом переходим к прорисовыванию лепестков. В итоге у нас должно получиться вот такое изображение:</a:t>
            </a:r>
            <a:endParaRPr lang="ru-RU" sz="1600" dirty="0"/>
          </a:p>
        </p:txBody>
      </p:sp>
      <p:pic>
        <p:nvPicPr>
          <p:cNvPr id="3074" name="Picture 2" descr="C:\Users\Лилия\Desktop\АЙЗИЛЯ КОНКУРС2017\IMG_20170423_164151.jpg"/>
          <p:cNvPicPr>
            <a:picLocks noChangeAspect="1" noChangeArrowheads="1"/>
          </p:cNvPicPr>
          <p:nvPr/>
        </p:nvPicPr>
        <p:blipFill>
          <a:blip r:embed="rId3" cstate="print"/>
          <a:srcRect t="12201" r="29525"/>
          <a:stretch>
            <a:fillRect/>
          </a:stretch>
        </p:blipFill>
        <p:spPr bwMode="auto">
          <a:xfrm>
            <a:off x="4355976" y="3573016"/>
            <a:ext cx="5004048" cy="35798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Лилия\Desktop\АЙЗИЛЯ КОНКУРС2017\IMG_20170423_050206.jpg"/>
          <p:cNvPicPr>
            <a:picLocks noChangeAspect="1" noChangeArrowheads="1"/>
          </p:cNvPicPr>
          <p:nvPr/>
        </p:nvPicPr>
        <p:blipFill>
          <a:blip r:embed="rId4" cstate="print"/>
          <a:srcRect l="23225" r="22438"/>
          <a:stretch>
            <a:fillRect/>
          </a:stretch>
        </p:blipFill>
        <p:spPr bwMode="auto">
          <a:xfrm>
            <a:off x="5364088" y="1124744"/>
            <a:ext cx="3312368" cy="267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илия\Desktop\РАМКА ГЖ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4843264" cy="838200"/>
          </a:xfrm>
        </p:spPr>
        <p:txBody>
          <a:bodyPr/>
          <a:lstStyle/>
          <a:p>
            <a:r>
              <a:rPr lang="ru-RU" dirty="0" smtClean="0"/>
              <a:t>Гжельская роспись</a:t>
            </a:r>
            <a:endParaRPr lang="ru-RU" dirty="0"/>
          </a:p>
        </p:txBody>
      </p:sp>
      <p:pic>
        <p:nvPicPr>
          <p:cNvPr id="4" name="Рисунок 3" descr="C:\Users\Лилия\Desktop\гжель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5904656" cy="4464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979168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Когда </a:t>
            </a:r>
            <a:r>
              <a:rPr lang="ru-RU" sz="1800" dirty="0" smtClean="0"/>
              <a:t>роспись выполнена, приступаю к прописыванию мелких деталей более тёмным цветом. Кисть при этом использую тонкую (№ 1).</a:t>
            </a:r>
          </a:p>
          <a:p>
            <a:r>
              <a:rPr lang="ru-RU" sz="1800" dirty="0" smtClean="0"/>
              <a:t>А затем расписывать ободок тарелки. Для ободка тарелки использую светлую краску, как это делали гжельские мастера. Наконец моя тарелка готова! Получилось очень красиво!</a:t>
            </a:r>
            <a:endParaRPr lang="ru-RU" sz="1800" dirty="0"/>
          </a:p>
        </p:txBody>
      </p:sp>
      <p:pic>
        <p:nvPicPr>
          <p:cNvPr id="1026" name="Picture 2" descr="C:\Users\Лилия\Desktop\АЙЗИЛЯ КОНКУРС2017\IMG_20170424_105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9" y="188640"/>
            <a:ext cx="5220072" cy="6309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90872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Ожидаемый результат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7147520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Выполнение </a:t>
            </a:r>
            <a:r>
              <a:rPr lang="ru-RU" sz="2800" dirty="0" smtClean="0"/>
              <a:t>работы способствует совершенствованию моих способностей в проектном творчестве, которое развивает мышление, художественный вкус, чувство цвета и ритма узора.</a:t>
            </a:r>
          </a:p>
          <a:p>
            <a:r>
              <a:rPr lang="ru-RU" sz="2800" dirty="0" smtClean="0"/>
              <a:t>Задуманный мною проект выполнен. Получилась красивая тарелка, которую можно подарить маме или бабушке на День Матери, или на 8 Марта.</a:t>
            </a:r>
          </a:p>
          <a:p>
            <a:endParaRPr lang="ru-RU" dirty="0"/>
          </a:p>
        </p:txBody>
      </p:sp>
      <p:pic>
        <p:nvPicPr>
          <p:cNvPr id="5" name="Picture 2" descr="C:\Users\Лилия\Desktop\АЙЗИЛЯ КОНКУРС2017\IMG_20170424_105942.jpg"/>
          <p:cNvPicPr>
            <a:picLocks noChangeAspect="1" noChangeArrowheads="1"/>
          </p:cNvPicPr>
          <p:nvPr/>
        </p:nvPicPr>
        <p:blipFill>
          <a:blip r:embed="rId3" cstate="print"/>
          <a:srcRect l="42933" t="42886" r="-2665" b="20142"/>
          <a:stretch>
            <a:fillRect/>
          </a:stretch>
        </p:blipFill>
        <p:spPr bwMode="auto">
          <a:xfrm>
            <a:off x="5436096" y="4653136"/>
            <a:ext cx="2304256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86800" cy="838200"/>
          </a:xfrm>
        </p:spPr>
        <p:txBody>
          <a:bodyPr/>
          <a:lstStyle/>
          <a:p>
            <a:r>
              <a:rPr lang="ru-RU" b="1" dirty="0" smtClean="0"/>
              <a:t>           Что нужно для проекта.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686800" cy="4525963"/>
          </a:xfrm>
        </p:spPr>
        <p:txBody>
          <a:bodyPr/>
          <a:lstStyle/>
          <a:p>
            <a:r>
              <a:rPr lang="ru-RU" dirty="0" smtClean="0"/>
              <a:t>Тарелка из гипса, гуашь, кисти № 1,5; салфетка, эскиз готовой росписи.</a:t>
            </a:r>
          </a:p>
          <a:p>
            <a:r>
              <a:rPr lang="ru-RU" dirty="0" smtClean="0"/>
              <a:t>Желаю успеха!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Использованная литература.</a:t>
            </a:r>
            <a:endParaRPr lang="ru-RU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259632" y="2204864"/>
            <a:ext cx="46795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Горяева Н.А. Изобразительное искусство.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Декоративно-прикладное искусство в жизни человека.5класс:учеб.для общеобразовательных организаций/ Н.А. Горяева, О.В. Островская; под ред. Б.М.Неменского.-7-е изд.-М.: Просвещение, 2016.-191с.: ил.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Лилия\Desktop\РАМКА ГЖ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1628800"/>
            <a:ext cx="684076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  <a:t>     Сине-голубые розы, листья, птицы.</a:t>
            </a:r>
            <a:b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  <a:t>     Увидев их впервые, каждый удивится.</a:t>
            </a:r>
            <a:b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  <a:t>     Чудо на фарфоре – синяя купель.</a:t>
            </a:r>
            <a:b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  <a:t>     Это называется просто - роспись                      </a:t>
            </a:r>
          </a:p>
          <a:p>
            <a:r>
              <a:rPr lang="ru-RU" altLang="ru-RU" sz="3200" b="1" i="1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Гжель</a:t>
            </a:r>
            <a:r>
              <a:rPr lang="ru-RU" altLang="ru-RU" i="1" dirty="0" smtClean="0">
                <a:solidFill>
                  <a:srgbClr val="0000FF"/>
                </a:solidFill>
              </a:rPr>
              <a:t>.</a:t>
            </a:r>
            <a:r>
              <a:rPr lang="ru-RU" altLang="ru-RU" i="1" dirty="0" smtClean="0"/>
              <a:t/>
            </a:r>
            <a:br>
              <a:rPr lang="ru-RU" alt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C:\Users\Лилия\Desktop\tvorchieskii-proiekt-po-izobrazitiel-nomu-iskusstvu-v-5-klassie-na-tiemu-tvorchieskii-proiekt-na-tiemu-diekorativno-prikladnoie-iskusstvo-rospis-tarielki-v-tiekhnikie-ghzhiel_1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437112"/>
            <a:ext cx="4788024" cy="26369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870700" cy="63339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Обоснование проекта 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7584" y="1052736"/>
            <a:ext cx="6910536" cy="4414854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Я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выбрала эту тему для своего проекта, потому что я увлекаюсь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гжельской росписью уже </a:t>
            </a:r>
            <a:r>
              <a:rPr lang="ru-RU" sz="1600" dirty="0">
                <a:solidFill>
                  <a:schemeClr val="tx1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года. Мне стала интересна </a:t>
            </a:r>
            <a:r>
              <a:rPr lang="ru-RU" sz="1600" dirty="0" smtClean="0">
                <a:solidFill>
                  <a:schemeClr val="tx1"/>
                </a:solidFill>
              </a:rPr>
              <a:t>история возникновения народного промысла </a:t>
            </a:r>
            <a:r>
              <a:rPr lang="ru-RU" sz="1600" dirty="0" smtClean="0">
                <a:solidFill>
                  <a:schemeClr val="tx1"/>
                </a:solidFill>
              </a:rPr>
              <a:t>ГЖЕЛЬ.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Я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люблю работать с </a:t>
            </a:r>
            <a:r>
              <a:rPr lang="ru-RU" sz="1600" dirty="0" smtClean="0">
                <a:solidFill>
                  <a:schemeClr val="tx1"/>
                </a:solidFill>
              </a:rPr>
              <a:t>красками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делать поделки  своими руками, дарить их, украшать ими дом.  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занятиях изобразительного искусства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узнала, что </a:t>
            </a:r>
            <a:r>
              <a:rPr lang="ru-RU" sz="1600" dirty="0" smtClean="0">
                <a:solidFill>
                  <a:schemeClr val="tx1"/>
                </a:solidFill>
              </a:rPr>
              <a:t>Гжель - это название подмосковного региона, который находится в 60 километрах от Москвы. Со словом «гжель» ассоциируется красота и гармония, сказка и быль. Фарфор с нарядной синей росписью и многоцветная майолика очень известны. Гжельские изделия привлекают к себе всех, кто любит прекрасное, богатой фантазией и гармоничностью, высоким профессионализмом их создателей.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Актуальность 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данного проекта заключается в том, что в настоящее время  утрачивают свою значимость подарки, сделанные своими руками. Многие  не умеют их делать или   предпочитают  купить готовое изделие. Но  финансовые возможности  не всегда позволяют это сделать. А изделия из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гипса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всегда модны и  актуальны. В магазинах они стоят очень дорого, но если  изготовить  самому, то можно сэкономить свой бюджет.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99632" y="404664"/>
            <a:ext cx="27029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3399"/>
                </a:solidFill>
                <a:latin typeface="Monotype Corsiva" pitchFamily="66" charset="0"/>
              </a:rPr>
              <a:t>Цель проекта:</a:t>
            </a:r>
            <a:endParaRPr lang="ru-RU" sz="3600" b="1" dirty="0">
              <a:solidFill>
                <a:srgbClr val="FF3399"/>
              </a:solidFill>
              <a:latin typeface="Monotype Corsiva" pitchFamily="66" charset="0"/>
            </a:endParaRPr>
          </a:p>
        </p:txBody>
      </p:sp>
      <p:pic>
        <p:nvPicPr>
          <p:cNvPr id="5" name="Picture 13" descr="BD2130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1065213" cy="1131887"/>
          </a:xfrm>
          <a:prstGeom prst="rect">
            <a:avLst/>
          </a:prstGeom>
          <a:noFill/>
        </p:spPr>
      </p:pic>
      <p:pic>
        <p:nvPicPr>
          <p:cNvPr id="6" name="Picture 14" descr="BD2130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716338"/>
            <a:ext cx="1065212" cy="11318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95736" y="1772816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rgbClr val="0000FF"/>
                </a:solidFill>
              </a:rPr>
              <a:t>Уметь применять полученные знания о технике </a:t>
            </a:r>
            <a:r>
              <a:rPr lang="ru-RU" sz="3200" dirty="0" err="1" smtClean="0">
                <a:solidFill>
                  <a:srgbClr val="0000FF"/>
                </a:solidFill>
              </a:rPr>
              <a:t>гжеля</a:t>
            </a:r>
            <a:r>
              <a:rPr lang="ru-RU" sz="3200" dirty="0" smtClean="0">
                <a:solidFill>
                  <a:srgbClr val="0000FF"/>
                </a:solidFill>
              </a:rPr>
              <a:t> при изготовлении различных изделий.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077072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rgbClr val="0000FF"/>
                </a:solidFill>
              </a:rPr>
              <a:t>Развить художественные способ- </a:t>
            </a:r>
            <a:r>
              <a:rPr lang="ru-RU" sz="3200" dirty="0" err="1" smtClean="0">
                <a:solidFill>
                  <a:srgbClr val="0000FF"/>
                </a:solidFill>
              </a:rPr>
              <a:t>ности</a:t>
            </a:r>
            <a:r>
              <a:rPr lang="ru-RU" sz="3200" dirty="0" smtClean="0">
                <a:solidFill>
                  <a:srgbClr val="0000FF"/>
                </a:solidFill>
              </a:rPr>
              <a:t>.</a:t>
            </a:r>
            <a:endParaRPr lang="ru-RU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 Box 5"/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2F00B4"/>
                </a:solidFill>
              </a:rPr>
              <a:t>задачи проекта: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idx="1"/>
          </p:nvPr>
        </p:nvSpPr>
        <p:spPr bwMode="auto">
          <a:xfrm>
            <a:off x="611560" y="1556792"/>
            <a:ext cx="8686800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1800" b="1" dirty="0">
                <a:solidFill>
                  <a:schemeClr val="folHlink"/>
                </a:solidFill>
              </a:rPr>
              <a:t>Образовательная задача проекта:</a:t>
            </a:r>
          </a:p>
          <a:p>
            <a:pPr>
              <a:buNone/>
            </a:pPr>
            <a:r>
              <a:rPr lang="ru-RU" sz="1800" b="1" dirty="0">
                <a:solidFill>
                  <a:srgbClr val="FF0000"/>
                </a:solidFill>
              </a:rPr>
              <a:t>Изучение технологии 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росписи тарелки в технике гжель.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67544" y="3068960"/>
            <a:ext cx="7127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folHlink"/>
                </a:solidFill>
              </a:rPr>
              <a:t>Развивающая задача проекта: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Развитие художественных и исследовательских способностей.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67544" y="4437112"/>
            <a:ext cx="74168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folHlink"/>
                </a:solidFill>
              </a:rPr>
              <a:t>Воспитательная задача проекта: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Воспитание информационной культуры, формирование познавательного интереса, трудолюбия.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5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8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2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Современная Гжель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96752"/>
            <a:ext cx="6643464" cy="488337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1972 г было образовано Объединение « Гжель ». Мастеров готовят в прямом смысле с детского сада, где детей приобщают к искусству. После школы можно поступить в Гжельский колледж. Мастера Гжели расписывают каждое изделие только вручную. Помимо посуды и мелкой пластики, Объединение выпускает каминную плитку, около 20 видов различных часов, телефонные аппараты, люстры (15 видов ). Все производства расположены в радиусе 5-7 км. 10% изделий идет на экспорт : в Германию, Англию, Америку. Налаживаются связи с Финляндией, Турцией, Болгарией, Францией. Современная технология Строится так : формовка ( литье в гипсовых формах ), сушка, ручной осмотр на трещины обжиг, роспись. Создание гжельских изделий – это труд множества людей : мастеров – технологов, скульпторов, литейщиков, художников. На палитре гжельских мастеров более 20 оттенков. Рисунок выполняют по форме предмета. У каждого мастера свой почерк, свой стиль росписи. А какие неповторимые цветы ! У кого - то полураспустившийся Бутон, у кого - то пышная роза или мак, у кого - то изящный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клеверок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И еще сюжеты про Синих птиц,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Полканов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Русалок, Котов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Баюнов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птиц Сиринов, Чудо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Юдо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который Кит, и любимая гжельская роза. Роспись выполнена, затем изделие опускают в таз, в глазурь, до самого дна. Считают до 10, вынимают и держат еще несколько минут над поверхностью. Все чудеса происходят при окончательном обжиге при 1350 градусов - так глазурь становится прозрачной, как стекло, а кобальт меняет свой цвет.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  <p:pic>
        <p:nvPicPr>
          <p:cNvPr id="4" name="Рисунок 1" descr="производство 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332656"/>
            <a:ext cx="6255386" cy="4652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51720" y="414908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Фарфоровые чайники,</a:t>
            </a:r>
          </a:p>
          <a:p>
            <a:r>
              <a:rPr lang="ru-RU" b="1" dirty="0" smtClean="0"/>
              <a:t>Подсвечники, часы,</a:t>
            </a:r>
          </a:p>
          <a:p>
            <a:r>
              <a:rPr lang="ru-RU" b="1" dirty="0" smtClean="0"/>
              <a:t>Животные и птицы</a:t>
            </a:r>
          </a:p>
          <a:p>
            <a:r>
              <a:rPr lang="ru-RU" b="1" dirty="0" smtClean="0"/>
              <a:t>Невиданной красы.</a:t>
            </a:r>
          </a:p>
          <a:p>
            <a:r>
              <a:rPr lang="ru-RU" b="1" dirty="0" smtClean="0"/>
              <a:t>Деревня в Подмосковье</a:t>
            </a:r>
          </a:p>
          <a:p>
            <a:r>
              <a:rPr lang="ru-RU" b="1" dirty="0" smtClean="0"/>
              <a:t>Прославилась теперь.</a:t>
            </a:r>
          </a:p>
          <a:p>
            <a:r>
              <a:rPr lang="ru-RU" b="1" dirty="0" smtClean="0"/>
              <a:t>Известно всем в народе</a:t>
            </a:r>
          </a:p>
          <a:p>
            <a:r>
              <a:rPr lang="ru-RU" b="1" dirty="0" smtClean="0"/>
              <a:t>Её названье - Гжель.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" name="Рисунок 1" descr="роспись вазы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75656" y="332656"/>
            <a:ext cx="6420204" cy="4815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46531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Segoe Print" pitchFamily="2" charset="0"/>
              </a:rPr>
              <a:t>Поверить трудно: неужели</a:t>
            </a:r>
          </a:p>
          <a:p>
            <a:r>
              <a:rPr lang="ru-RU" b="1" dirty="0" smtClean="0">
                <a:latin typeface="Segoe Print" pitchFamily="2" charset="0"/>
              </a:rPr>
              <a:t>Всего два цвета? Чудеса!..</a:t>
            </a:r>
          </a:p>
          <a:p>
            <a:r>
              <a:rPr lang="ru-RU" b="1" dirty="0" smtClean="0">
                <a:latin typeface="Segoe Print" pitchFamily="2" charset="0"/>
              </a:rPr>
              <a:t>Вот так художники из Гжели</a:t>
            </a:r>
          </a:p>
          <a:p>
            <a:r>
              <a:rPr lang="ru-RU" b="1" dirty="0" smtClean="0">
                <a:latin typeface="Segoe Print" pitchFamily="2" charset="0"/>
              </a:rPr>
              <a:t>На снег наносят небеса!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илия\Desktop\РАМКА ГЖЕ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Подготовка тарелки под роспись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28800"/>
            <a:ext cx="4491608" cy="4525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хочу рассказать, как я расписала тарелку причудливыми узорами голубой гжели. Мне очень понравилась посуда, расписанная гжельскими мастерами. И я захотела, чтобы и у меня была такая же тарелочка, с волшебными сине-голубыми цветами. Вначале я своими руками сделала из гипса обыкновенную чисто- белую тарелку. Затем нарисовала эскиз росписи тарелки, подобрав красивые цветы, листья, завиточки. Раскрасила эскиз гуашью.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илия\Desktop\АЙЗИЛЯ КОНКУРС2017\IMG_20170419_210000.jpg"/>
          <p:cNvPicPr>
            <a:picLocks noChangeAspect="1" noChangeArrowheads="1"/>
          </p:cNvPicPr>
          <p:nvPr/>
        </p:nvPicPr>
        <p:blipFill>
          <a:blip r:embed="rId3" cstate="print"/>
          <a:srcRect l="15833" t="11674" r="40833" b="2400"/>
          <a:stretch>
            <a:fillRect/>
          </a:stretch>
        </p:blipFill>
        <p:spPr bwMode="auto">
          <a:xfrm>
            <a:off x="4289377" y="3501008"/>
            <a:ext cx="4854623" cy="37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Лилия\Desktop\АЙЗИЛЯ КОНКУРС2017\IMG_20170419_2038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48268"/>
            <a:ext cx="4283968" cy="2409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446</TotalTime>
  <Words>1020</Words>
  <Application>Microsoft Office PowerPoint</Application>
  <PresentationFormat>Экран (4:3)</PresentationFormat>
  <Paragraphs>58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Обоснование проекта </vt:lpstr>
      <vt:lpstr>Слайд 4</vt:lpstr>
      <vt:lpstr>задачи проекта:</vt:lpstr>
      <vt:lpstr>Современная Гжель </vt:lpstr>
      <vt:lpstr>Слайд 7</vt:lpstr>
      <vt:lpstr>Слайд 8</vt:lpstr>
      <vt:lpstr>   Подготовка тарелки под роспись </vt:lpstr>
      <vt:lpstr>Роспись тарелки</vt:lpstr>
      <vt:lpstr>Гжельская роспись</vt:lpstr>
      <vt:lpstr>Слайд 12</vt:lpstr>
      <vt:lpstr>Ожидаемый результат </vt:lpstr>
      <vt:lpstr>           Что нужно для проекта.</vt:lpstr>
      <vt:lpstr>Использованная 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Лилия</cp:lastModifiedBy>
  <cp:revision>49</cp:revision>
  <dcterms:created xsi:type="dcterms:W3CDTF">2017-04-23T18:46:20Z</dcterms:created>
  <dcterms:modified xsi:type="dcterms:W3CDTF">2017-04-25T07:18:14Z</dcterms:modified>
</cp:coreProperties>
</file>