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2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574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55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187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010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10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175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845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980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140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789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08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7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91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08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05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314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75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103E249-1A25-4FC3-ACDB-F233DAC61ABB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CF9193-7DA1-46E7-B468-6755A348B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150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  <p:sldLayoutId id="2147483915" r:id="rId13"/>
    <p:sldLayoutId id="2147483916" r:id="rId14"/>
    <p:sldLayoutId id="2147483917" r:id="rId15"/>
    <p:sldLayoutId id="2147483918" r:id="rId16"/>
    <p:sldLayoutId id="21474839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8FC155-2061-477A-BC07-5284A3571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1" y="1380069"/>
            <a:ext cx="8574622" cy="1034658"/>
          </a:xfrm>
        </p:spPr>
        <p:txBody>
          <a:bodyPr anchor="t">
            <a:normAutofit/>
          </a:bodyPr>
          <a:lstStyle/>
          <a:p>
            <a:pPr algn="ctr"/>
            <a:r>
              <a:rPr lang="ru-RU" sz="4000" dirty="0"/>
              <a:t>Игры с барабанными палочками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68EE21-B165-4A6D-8AB6-4E655A2BAB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Воспитатели группы «Солнышко»</a:t>
            </a:r>
          </a:p>
          <a:p>
            <a:r>
              <a:rPr lang="ru-RU" dirty="0"/>
              <a:t>Кожемяко Е.Н.</a:t>
            </a:r>
          </a:p>
          <a:p>
            <a:r>
              <a:rPr lang="ru-RU" dirty="0"/>
              <a:t>Иванова А.С.</a:t>
            </a:r>
          </a:p>
        </p:txBody>
      </p:sp>
    </p:spTree>
    <p:extLst>
      <p:ext uri="{BB962C8B-B14F-4D97-AF65-F5344CB8AC3E}">
        <p14:creationId xmlns:p14="http://schemas.microsoft.com/office/powerpoint/2010/main" val="1648365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D576CF-D3CB-4F9F-8A5A-4F9FC0899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0474" y="181994"/>
            <a:ext cx="6602550" cy="1309456"/>
          </a:xfrm>
        </p:spPr>
        <p:txBody>
          <a:bodyPr/>
          <a:lstStyle/>
          <a:p>
            <a:r>
              <a:rPr lang="ru-RU" dirty="0"/>
              <a:t>Вывод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07E3FD-8F27-4566-AA73-F95B9AAD4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819922"/>
            <a:ext cx="10018713" cy="4856085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упражнения по формированию  чувства ритма, особенно со стихотворным сопровождением, носят не только обучающий характер, но и обладают определенным терапевтическим эффектом; они направлены на снятие эмоционального напряжения и формирование волевых усилий у дошкольника.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развитием чувства ритма рекомендуется заниматься  с самого раннего возраста и в доступной для дошкольников форме</a:t>
            </a:r>
          </a:p>
        </p:txBody>
      </p:sp>
    </p:spTree>
    <p:extLst>
      <p:ext uri="{BB962C8B-B14F-4D97-AF65-F5344CB8AC3E}">
        <p14:creationId xmlns:p14="http://schemas.microsoft.com/office/powerpoint/2010/main" val="3066865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EF6E19-2E5E-4E38-96D0-546EAA2BA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3810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FB11E9-9A9A-4F29-87D0-2F82C6FB2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207363"/>
            <a:ext cx="10482789" cy="5086905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материал будет полезен музыкальным руководителям, воспитателям дошкольных учреждений, логопедам, родителям.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Занятия с палочками развивают внимание, память, мелкую моторику, чувство ритма. С ними можно играть индивидуально с каждым ребенком, а можно небольшими группами. Игры разучиваются поэтапно: сначала движения, затем текст, потом все вместе. Сначала игру проводит педагог, затем ведущим выбирают ребенка.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Главной задачей игр является ритмическое исполнение стихотворного текста, согласованного с движениями. </a:t>
            </a:r>
          </a:p>
        </p:txBody>
      </p:sp>
    </p:spTree>
    <p:extLst>
      <p:ext uri="{BB962C8B-B14F-4D97-AF65-F5344CB8AC3E}">
        <p14:creationId xmlns:p14="http://schemas.microsoft.com/office/powerpoint/2010/main" val="2706993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E572C-FFA7-498D-B77D-E193A3AA8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328474"/>
            <a:ext cx="10018713" cy="1775535"/>
          </a:xfrm>
        </p:spPr>
        <p:txBody>
          <a:bodyPr anchor="t"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двигательной сферы, координации движений, эмоциональной выразительности речи.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DB0C75-322A-4045-B7B8-D326E82C4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у детей чувство ритма, слуха, координации.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четкой дикции.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Содействовать развитию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сообща.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E18806B-2E71-4FA2-A1EF-381C91BF7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913" y="4629629"/>
            <a:ext cx="4672613" cy="207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572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B457CB-0B0B-4409-8E31-E72EF0936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530440"/>
          </a:xfrm>
        </p:spPr>
        <p:txBody>
          <a:bodyPr>
            <a:normAutofit fontScale="90000"/>
          </a:bodyPr>
          <a:lstStyle/>
          <a:p>
            <a:r>
              <a:rPr lang="ru-RU" sz="3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Скачите, палочки.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37B719-28BD-4BAF-A577-F64677CBB8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1988598"/>
            <a:ext cx="10364452" cy="450097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скачите, палочки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стучать палочками по полу по очереди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солнечные зайчики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Прыг- прыг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стучат двумя палочками одновременно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Скок- скок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Прискакали на лужок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стучать палочкой о палочку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Правой ножкой топ-топ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правой палочкой стучать по полу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Левой ножкой топ-топ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левой палочкой стучать по полу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головку сели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поставить «рожки» на головку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3488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10DC8C-E09C-480C-AA7E-6950BD700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97655"/>
            <a:ext cx="10018713" cy="932156"/>
          </a:xfrm>
        </p:spPr>
        <p:txBody>
          <a:bodyPr anchor="t">
            <a:normAutofit fontScale="90000"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398D27-5ACA-4164-A9DD-80FB63FB7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6567" y="1207364"/>
            <a:ext cx="8786456" cy="5433134"/>
          </a:xfrm>
        </p:spPr>
        <p:txBody>
          <a:bodyPr anchor="t">
            <a:normAutofit fontScale="32500" lnSpcReduction="20000"/>
          </a:bodyPr>
          <a:lstStyle/>
          <a:p>
            <a:pPr marL="0" indent="0">
              <a:buNone/>
            </a:pP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(Педагог спрашивает, дети отвечают, повторяя движения)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Ножки, ножки, вы шагали? – по очереди стучать палочками по полу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Мы шагали, мы шагали!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Ножки, ножки, вы бежали? – по очереди быстро стучать палочками по полу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Мы бежали, мы бежали!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Ножки, ножки, вы стучали? – стучать палочкой о палочку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Мы стучали, мы стучали!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Ножки, ножки, вы плясали? – стучать «шляпками» друг о друга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Мы плясали, мы плясали!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Ножки, ножки, вы устали? – катать палочки по полу ладонями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Мы устали, мы устали!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Ножки, ножки, отдыхали? – положить руки с палочками под щечку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Отдыхали, отдыхали!</a:t>
            </a:r>
          </a:p>
          <a:p>
            <a:pPr marL="0" indent="0"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 опять все начинали!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3446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1C1BE3-04FE-4F95-BF20-4473552FB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601462"/>
          </a:xfrm>
        </p:spPr>
        <p:txBody>
          <a:bodyPr anchor="t">
            <a:normAutofit fontScale="90000"/>
          </a:bodyPr>
          <a:lstStyle/>
          <a:p>
            <a:r>
              <a:rPr lang="ru-RU" dirty="0"/>
              <a:t>Гвоздь и молоток.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9663A8-2C2B-4CAF-BF44-6174512E6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784412"/>
            <a:ext cx="9674223" cy="450985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Гвоздь и молоток –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палочку в правой руке, потом в левой</a:t>
            </a:r>
          </a:p>
          <a:p>
            <a:pPr marL="0" indent="0" algn="r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Построили мосток –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стучать палочками друг о друга</a:t>
            </a:r>
          </a:p>
          <a:p>
            <a:pPr marL="0" indent="0" algn="r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 мостику пойдем –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стучать по очереди палочками по полу</a:t>
            </a:r>
          </a:p>
          <a:p>
            <a:pPr marL="0" indent="0" algn="r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друзей себе найдем. –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стучать «шляпками» друг о друга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96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7F571E-3A66-4C2A-BDFB-63EFA76A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763" y="292964"/>
            <a:ext cx="8593585" cy="773836"/>
          </a:xfrm>
        </p:spPr>
        <p:txBody>
          <a:bodyPr anchor="t">
            <a:normAutofit fontScale="90000"/>
          </a:bodyPr>
          <a:lstStyle/>
          <a:p>
            <a:r>
              <a:rPr lang="ru-RU" dirty="0"/>
              <a:t>Помидор.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891B09-D0F8-4656-B73E-F48DBBC92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6656" y="1180731"/>
            <a:ext cx="10200443" cy="5113538"/>
          </a:xfrm>
        </p:spPr>
        <p:txBody>
          <a:bodyPr anchor="t"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Толстопузый помидор – </a:t>
            </a:r>
            <a:r>
              <a:rPr lang="ru-RU" sz="5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перекладывать палочки поочередно через одну на полу</a:t>
            </a:r>
          </a:p>
          <a:p>
            <a:pPr marL="0" indent="0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Перелез через забор.</a:t>
            </a:r>
          </a:p>
          <a:p>
            <a:pPr marL="0" indent="0" algn="ctr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веселый красный шар – </a:t>
            </a:r>
            <a:r>
              <a:rPr lang="ru-RU" sz="5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вращать палочки (рука около руки)</a:t>
            </a:r>
          </a:p>
          <a:p>
            <a:pPr marL="0" indent="0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Покатился на базар.</a:t>
            </a:r>
          </a:p>
          <a:p>
            <a:pPr marL="0" indent="0" algn="ctr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Обежал за рядом ряд – </a:t>
            </a:r>
            <a:r>
              <a:rPr lang="ru-RU" sz="5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стучать по очереди палочками по полу с лева направо</a:t>
            </a:r>
          </a:p>
          <a:p>
            <a:pPr marL="0" indent="0" algn="ctr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ходу надел халат – </a:t>
            </a:r>
            <a:r>
              <a:rPr lang="ru-RU" sz="5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стучать палочкой о палочку</a:t>
            </a:r>
          </a:p>
          <a:p>
            <a:pPr marL="0" indent="0" algn="ctr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 звонкий голосок – </a:t>
            </a:r>
            <a:r>
              <a:rPr lang="ru-RU" sz="5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стучать «шляпками» палочек</a:t>
            </a:r>
          </a:p>
          <a:p>
            <a:pPr marL="0" indent="0" algn="ctr"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Продаю томатный сок! – </a:t>
            </a:r>
            <a:r>
              <a:rPr lang="ru-RU" sz="5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стучать одновременно двумя палочками по полу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184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1C4124-2D0F-4E64-8C5C-6283CF2C2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248576"/>
            <a:ext cx="10018713" cy="1349405"/>
          </a:xfrm>
        </p:spPr>
        <p:txBody>
          <a:bodyPr anchor="t"/>
          <a:lstStyle/>
          <a:p>
            <a:r>
              <a:rPr lang="ru-RU" dirty="0"/>
              <a:t>Рыбка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4B6EB3-8271-4B70-A147-2FFC445CE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7476" y="1775534"/>
            <a:ext cx="9505547" cy="4015666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Рыбка, рыбка – вот червяк -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передавать палочки с ударом об пол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Откуси хоть чуточку -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передавать палочки с ударом об пол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проси меня, рыбак, -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передавать палочки с ударом об пол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Попадусь на удочку. –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палочка стучит о пол на каждый слог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301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9B6F55-55E6-494B-BE7D-19327BC72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301842"/>
            <a:ext cx="10018713" cy="1083075"/>
          </a:xfrm>
        </p:spPr>
        <p:txBody>
          <a:bodyPr anchor="t">
            <a:normAutofit fontScale="90000"/>
          </a:bodyPr>
          <a:lstStyle/>
          <a:p>
            <a:r>
              <a:rPr lang="ru-RU" dirty="0"/>
              <a:t>Рак.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467BA9-49F2-48DE-A16A-40D115921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5029" y="1731147"/>
            <a:ext cx="9327994" cy="406005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меня говорят, – 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ударять палочками об пол четвертными</a:t>
            </a:r>
          </a:p>
          <a:p>
            <a:pPr marL="0" indent="0" algn="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Будто пячусь я назад. –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ударять палочками об пол восьмыми</a:t>
            </a:r>
          </a:p>
          <a:p>
            <a:pPr marL="0" indent="0" algn="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назад, а вперед –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ударять палочками об пол четвертными</a:t>
            </a:r>
          </a:p>
          <a:p>
            <a:pPr marL="0" indent="0" algn="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задом наперед. –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ударять палочками об пол восьмыми</a:t>
            </a:r>
          </a:p>
          <a:p>
            <a:pPr marL="0" indent="0" algn="r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492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49</TotalTime>
  <Words>536</Words>
  <Application>Microsoft Office PowerPoint</Application>
  <PresentationFormat>Широкоэкранный</PresentationFormat>
  <Paragraphs>68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Corbel</vt:lpstr>
      <vt:lpstr>Times New Roman</vt:lpstr>
      <vt:lpstr>Параллакс</vt:lpstr>
      <vt:lpstr>Игры с барабанными палочками</vt:lpstr>
      <vt:lpstr>Презентация PowerPoint</vt:lpstr>
      <vt:lpstr>Цель: развитие двигательной сферы, координации движений, эмоциональной выразительности речи.  </vt:lpstr>
      <vt:lpstr>Скачите, палочки. </vt:lpstr>
      <vt:lpstr>Ножки </vt:lpstr>
      <vt:lpstr>Гвоздь и молоток. </vt:lpstr>
      <vt:lpstr>Помидор. </vt:lpstr>
      <vt:lpstr>Рыбка </vt:lpstr>
      <vt:lpstr>Рак. </vt:lpstr>
      <vt:lpstr>Вывод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иванова</dc:creator>
  <cp:lastModifiedBy>анастасия иванова</cp:lastModifiedBy>
  <cp:revision>8</cp:revision>
  <dcterms:created xsi:type="dcterms:W3CDTF">2019-03-29T19:23:53Z</dcterms:created>
  <dcterms:modified xsi:type="dcterms:W3CDTF">2019-03-29T20:13:43Z</dcterms:modified>
</cp:coreProperties>
</file>