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9" r:id="rId3"/>
    <p:sldId id="260" r:id="rId4"/>
    <p:sldId id="257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6D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39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8E405-7D75-4DF4-858A-6CDC674BE88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2F1EA-A33C-498C-AA15-01145DB7B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2F1EA-A33C-498C-AA15-01145DB7B6B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51A06B3-3268-4ED5-B45D-537F1D4DEF18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4BDD33F-4F1C-44F5-B4AD-3E49F1F8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876"/>
            <a:ext cx="7772400" cy="18288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КАК ПОМОЧЬ УЧИТЬСЯ РЕБЁНКУ С ОВЗ?</a:t>
            </a: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ru-RU" sz="4800" b="0" i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Работа с учащимся  </a:t>
            </a:r>
            <a:br>
              <a:rPr lang="ru-RU" sz="4800" b="0" i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r>
              <a:rPr lang="ru-RU" sz="4800" b="0" i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с ОВЗ</a:t>
            </a:r>
            <a:br>
              <a:rPr lang="ru-RU" sz="4800" b="0" i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</a:br>
            <a:r>
              <a:rPr lang="ru-RU" sz="4800" b="0" i="1" dirty="0" smtClean="0">
                <a:solidFill>
                  <a:schemeClr val="accent2">
                    <a:lumMod val="90000"/>
                    <a:lumOff val="10000"/>
                  </a:schemeClr>
                </a:solidFill>
              </a:rPr>
              <a:t> (ЗПР вариант 7.2) </a:t>
            </a:r>
            <a:endParaRPr lang="ru-RU" sz="4800" b="0" i="1" dirty="0">
              <a:solidFill>
                <a:schemeClr val="accent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500702"/>
            <a:ext cx="7772400" cy="11997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Преподаватель: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Тазова</a:t>
            </a:r>
            <a:r>
              <a:rPr lang="ru-RU" dirty="0" smtClean="0">
                <a:solidFill>
                  <a:schemeClr val="tx1"/>
                </a:solidFill>
              </a:rPr>
              <a:t>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857232"/>
            <a:ext cx="7772400" cy="5572164"/>
          </a:xfrm>
        </p:spPr>
        <p:txBody>
          <a:bodyPr>
            <a:normAutofit/>
          </a:bodyPr>
          <a:lstStyle/>
          <a:p>
            <a:pPr algn="l"/>
            <a:r>
              <a:rPr lang="ru-RU" sz="3200" b="1" u="sng" dirty="0" smtClean="0">
                <a:solidFill>
                  <a:srgbClr val="002060"/>
                </a:solidFill>
              </a:rPr>
              <a:t>Обучающиеся с ЗПР по Варианту 7.2 –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обучающиеся, которые страдают дефицитом познавательных способностей, 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нарушением памяти, внимания, низкой работоспособность, замедленным темпом работы.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неадаптивность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поведения, связанная как с недостаточным пониманием социальных норм, так и с нарушением эмоциональной регуляции,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гиперактивностью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</a:rPr>
              <a:t> 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357430"/>
            <a:ext cx="7772400" cy="435771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 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Проходит по АООП по индивидуальному учебному плану, увеличивается количество часов;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познавательные задачи более упрощённые;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Создание положительной атмосферы на уроке;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Постоянная смена деятельности на уроке;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Учебная деятельность проходит с опорой на игру;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Больше предлагается наглядного материала;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Постоянное стимулирование (похвала) обучающихся;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 конце урока рефлексия ( что нового узнали, чему научились, оценивание самого себя);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8288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Особенности организации учебного процесса обучающихся по ФГОС ЗПР»                      Вариант 7.2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928670"/>
            <a:ext cx="8183880" cy="4206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обучении детей с ОВЗ одним из самых важных условий для педагога является понимание того, что эти дети нуждаются в особенном индивидуальном подходе, в реализации своих потенциальных возможностей и создании условий для развития. Ключевым моментом этой ситуации является то, что дети с ОВЗ не приспосабливаются к правилам и условиям общества, а включаются в жизнь на своих собственных условиях, которые общество принимает и учитывает.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Специфика обучения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191025_14181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00174"/>
            <a:ext cx="2616994" cy="3489325"/>
          </a:xfrm>
        </p:spPr>
      </p:pic>
      <p:pic>
        <p:nvPicPr>
          <p:cNvPr id="8" name="Содержимое 7" descr="IMG_20191108_13082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357554" y="1500174"/>
            <a:ext cx="2616994" cy="3489325"/>
          </a:xfrm>
        </p:spPr>
      </p:pic>
      <p:pic>
        <p:nvPicPr>
          <p:cNvPr id="1026" name="Picture 2" descr="C:\Users\Lenovo\Downloads\IMG_20191108_1318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500174"/>
            <a:ext cx="2518190" cy="3357586"/>
          </a:xfrm>
          <a:prstGeom prst="rect">
            <a:avLst/>
          </a:prstGeom>
          <a:noFill/>
        </p:spPr>
      </p:pic>
      <p:sp>
        <p:nvSpPr>
          <p:cNvPr id="6" name="Улыбающееся лицо 5"/>
          <p:cNvSpPr/>
          <p:nvPr/>
        </p:nvSpPr>
        <p:spPr>
          <a:xfrm>
            <a:off x="1000100" y="2071678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500430" y="2000240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6429388" y="2285992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91108_14004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3840706" cy="2880530"/>
          </a:xfrm>
        </p:spPr>
      </p:pic>
      <p:pic>
        <p:nvPicPr>
          <p:cNvPr id="8" name="Содержимое 7" descr="IMG_20191108_1430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52963" y="1718468"/>
            <a:ext cx="3930650" cy="2947988"/>
          </a:xfrm>
        </p:spPr>
      </p:pic>
      <p:pic>
        <p:nvPicPr>
          <p:cNvPr id="9" name="Содержимое 4" descr="IMG_20191108_1439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429000"/>
            <a:ext cx="4131218" cy="3098413"/>
          </a:xfrm>
          <a:prstGeom prst="rect">
            <a:avLst/>
          </a:prstGeom>
        </p:spPr>
      </p:pic>
      <p:sp>
        <p:nvSpPr>
          <p:cNvPr id="5" name="Улыбающееся лицо 4"/>
          <p:cNvSpPr/>
          <p:nvPr/>
        </p:nvSpPr>
        <p:spPr>
          <a:xfrm>
            <a:off x="785786" y="714356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857224" y="3857628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7000892" y="1643050"/>
            <a:ext cx="1285884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785794"/>
            <a:ext cx="7772400" cy="5500726"/>
          </a:xfrm>
        </p:spPr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itchFamily="66" charset="0"/>
              </a:rPr>
              <a:t>«Индивидуальность ребенка и единообразие школьного образования – противоречие, </a:t>
            </a:r>
          </a:p>
          <a:p>
            <a:r>
              <a:rPr lang="ru-RU" sz="3000" b="1" dirty="0" smtClean="0">
                <a:solidFill>
                  <a:srgbClr val="7030A0"/>
                </a:solidFill>
                <a:latin typeface="Monotype Corsiva" pitchFamily="66" charset="0"/>
              </a:rPr>
              <a:t>которое ежедневно приходится </a:t>
            </a:r>
          </a:p>
          <a:p>
            <a:r>
              <a:rPr lang="ru-RU" sz="3000" b="1" dirty="0" smtClean="0">
                <a:solidFill>
                  <a:srgbClr val="7030A0"/>
                </a:solidFill>
                <a:latin typeface="Monotype Corsiva" pitchFamily="66" charset="0"/>
              </a:rPr>
              <a:t>решать учителю доступными </a:t>
            </a:r>
          </a:p>
          <a:p>
            <a:r>
              <a:rPr lang="ru-RU" sz="3000" b="1" dirty="0" smtClean="0">
                <a:solidFill>
                  <a:srgbClr val="7030A0"/>
                </a:solidFill>
                <a:latin typeface="Monotype Corsiva" pitchFamily="66" charset="0"/>
              </a:rPr>
              <a:t>ему способами»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каждому ребёнку с ОВЗ необходим индивидуальный подход, но методы и приёмы работы индивидуального обучения не всегда эффективны, всё зависит от того в каком настроении и состоянии здоровья ребёнок пребывает на данный момент времени. </a:t>
            </a:r>
          </a:p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всех достоинствах индивидуализации обучения пока еще не существует общепринятого четкого определения индивидуального подхода в обучении и не определены пути его реализации.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8358246" cy="1828800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/>
              <a:t>Спасибо за внимание!!!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4">
      <a:dk1>
        <a:sysClr val="windowText" lastClr="000000"/>
      </a:dk1>
      <a:lt1>
        <a:sysClr val="window" lastClr="FFFFFF"/>
      </a:lt1>
      <a:dk2>
        <a:srgbClr val="89C3E5"/>
      </a:dk2>
      <a:lt2>
        <a:srgbClr val="E3DED1"/>
      </a:lt2>
      <a:accent1>
        <a:srgbClr val="00B0F0"/>
      </a:accent1>
      <a:accent2>
        <a:srgbClr val="002060"/>
      </a:accent2>
      <a:accent3>
        <a:srgbClr val="FFFF00"/>
      </a:accent3>
      <a:accent4>
        <a:srgbClr val="89C3E5"/>
      </a:accent4>
      <a:accent5>
        <a:srgbClr val="00B050"/>
      </a:accent5>
      <a:accent6>
        <a:srgbClr val="C00000"/>
      </a:accent6>
      <a:hlink>
        <a:srgbClr val="FCAE3B"/>
      </a:hlink>
      <a:folHlink>
        <a:srgbClr val="C1985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644</TotalTime>
  <Words>188</Words>
  <Application>Microsoft Office PowerPoint</Application>
  <PresentationFormat>Экран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                КАК ПОМОЧЬ УЧИТЬСЯ РЕБЁНКУ С ОВЗ? Работа с учащимся   с ОВЗ  (ЗПР вариант 7.2) </vt:lpstr>
      <vt:lpstr>Слайд 2</vt:lpstr>
      <vt:lpstr>« Особенности организации учебного процесса обучающихся по ФГОС ЗПР»                      Вариант 7.2</vt:lpstr>
      <vt:lpstr>Слайд 4</vt:lpstr>
      <vt:lpstr>Специфика обучения </vt:lpstr>
      <vt:lpstr>Слайд 6</vt:lpstr>
      <vt:lpstr>Слайд 7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УЧИТЬСЯ РЕБЁНКУ С ОВЗ?</dc:title>
  <dc:creator>Lenovo</dc:creator>
  <cp:lastModifiedBy>Lenovo</cp:lastModifiedBy>
  <cp:revision>24</cp:revision>
  <dcterms:created xsi:type="dcterms:W3CDTF">2019-11-07T10:51:37Z</dcterms:created>
  <dcterms:modified xsi:type="dcterms:W3CDTF">2019-12-16T10:43:15Z</dcterms:modified>
</cp:coreProperties>
</file>