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0" r:id="rId5"/>
    <p:sldId id="259" r:id="rId6"/>
    <p:sldId id="265" r:id="rId7"/>
    <p:sldId id="264" r:id="rId8"/>
    <p:sldId id="263" r:id="rId9"/>
    <p:sldId id="267" r:id="rId10"/>
    <p:sldId id="268" r:id="rId11"/>
    <p:sldId id="269" r:id="rId12"/>
    <p:sldId id="258" r:id="rId13"/>
    <p:sldId id="261" r:id="rId14"/>
    <p:sldId id="262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 varScale="1">
        <p:scale>
          <a:sx n="72" d="100"/>
          <a:sy n="72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328/00098907-73044162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5805264"/>
            <a:ext cx="4896544" cy="923330"/>
          </a:xfrm>
          <a:prstGeom prst="rect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воспитатель МБДОУ «Детский сад №8» г. Канаш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Лайко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Лилия Игоревна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Сделать през\+Лайко Л.И. КАК РАСТЕТ ЖИВОЕ\UtXbyRVQC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96943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Сделать през\+Лайко Л.И. КАК РАСТЕТ ЖИВОЕ\vTPTgbcza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568952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1328/00098907-73044162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Сделать през\+Лайко Л.И. КАК РАСТЕТ ЖИВОЕ\0RLE8MDzE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Сделать през\+Лайко Л.И. КАК РАСТЕТ ЖИВОЕ\0Yn7ZvE1r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(7) Однокласс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4.infourok.ru/uploads/ex/0ba1/00050128-6303248d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Сделать през\+Лайко Л.И. КАК РАСТЕТ ЖИВОЕ\Q3O5AoqIv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7670801" cy="575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f.ppt-online.org/files1/slide/k/kVSmlG8y1cRpo7n6zeXQCTh04UZjxHbNrqLvfYWM3/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etskiy-sad.com/wp-content/uploads/2018/11/kartochki-kak-rastet-jivo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Сделать през\+Лайко Л.И. КАК РАСТЕТ ЖИВОЕ\NVRkV_6oI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6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Сделать през\+Лайко Л.И. КАК РАСТЕТ ЖИВОЕ\Jf2FxqQh3J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Сделать през\+Лайко Л.И. КАК РАСТЕТ ЖИВОЕ\ii8rSVZN6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Сделать през\+Лайко Л.И. КАК РАСТЕТ ЖИВОЕ\S56FvGLrR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174857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16</Words>
  <Application>Microsoft Office PowerPoint</Application>
  <PresentationFormat>Экран (4:3)</PresentationFormat>
  <Paragraphs>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Фанис</dc:creator>
  <cp:lastModifiedBy>Фанис</cp:lastModifiedBy>
  <cp:revision>3</cp:revision>
  <dcterms:created xsi:type="dcterms:W3CDTF">2019-12-09T17:19:47Z</dcterms:created>
  <dcterms:modified xsi:type="dcterms:W3CDTF">2019-12-16T14:35:03Z</dcterms:modified>
</cp:coreProperties>
</file>